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292" r:id="rId2"/>
    <p:sldId id="1290" r:id="rId3"/>
    <p:sldId id="284" r:id="rId4"/>
    <p:sldId id="1293" r:id="rId5"/>
    <p:sldId id="287" r:id="rId6"/>
    <p:sldId id="1291" r:id="rId7"/>
    <p:sldId id="1285" r:id="rId8"/>
    <p:sldId id="1287" r:id="rId9"/>
    <p:sldId id="258" r:id="rId10"/>
    <p:sldId id="128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48"/>
    <a:srgbClr val="001C54"/>
    <a:srgbClr val="001B50"/>
    <a:srgbClr val="010D4B"/>
    <a:srgbClr val="000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38E8F-BF45-4908-A0B6-D1A262CB202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DFDA7696-B7B6-484D-856D-105445213C82}">
      <dgm:prSet phldrT="[Texto]" custT="1"/>
      <dgm:spPr>
        <a:xfrm>
          <a:off x="567654" y="2158072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Repositório: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</a:t>
          </a: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 Marca e Domínio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Criação e compartilhamento de Conteúdo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Cronograma</a:t>
          </a:r>
        </a:p>
      </dgm:t>
    </dgm:pt>
    <dgm:pt modelId="{194C8A3F-6481-41D8-B014-032E4FCE8D6B}" type="parTrans" cxnId="{B0620585-8A27-4F33-9F11-4D79F6730023}">
      <dgm:prSet/>
      <dgm:spPr>
        <a:xfrm>
          <a:off x="907304" y="1952541"/>
          <a:ext cx="91440" cy="205530"/>
        </a:xfrm>
        <a:noFill/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sz="1000" b="1">
            <a:latin typeface="+mn-lt"/>
          </a:endParaRPr>
        </a:p>
      </dgm:t>
    </dgm:pt>
    <dgm:pt modelId="{FEE508FD-5A5B-488B-BBC5-DC179FAA1AD5}" type="sibTrans" cxnId="{B0620585-8A27-4F33-9F11-4D79F6730023}">
      <dgm:prSet custT="1"/>
      <dgm:spPr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DF285FAB-FCB9-4894-864F-325B7DB0B6D0}">
      <dgm:prSet phldrT="[Texto]" custT="1"/>
      <dgm:spPr>
        <a:xfrm>
          <a:off x="66673" y="2877429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Diagnóstico da Cadeia produtiva: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Priorização de temas para pesquisa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Desenvolvimento com Fornecedores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Disseminação do conhecimento</a:t>
          </a:r>
        </a:p>
      </dgm:t>
    </dgm:pt>
    <dgm:pt modelId="{DDF4CFC1-1220-4BB5-8347-51493C25487C}" type="parTrans" cxnId="{49C39F47-314F-4C32-846E-9C992CB7046F}">
      <dgm:prSet/>
      <dgm:spPr>
        <a:xfrm>
          <a:off x="452043" y="2671899"/>
          <a:ext cx="500981" cy="205530"/>
        </a:xfrm>
        <a:noFill/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sz="1000" b="1">
            <a:latin typeface="+mn-lt"/>
          </a:endParaRPr>
        </a:p>
      </dgm:t>
    </dgm:pt>
    <dgm:pt modelId="{5E57D624-A863-44C3-872E-F0952A235234}" type="sibTrans" cxnId="{49C39F47-314F-4C32-846E-9C992CB7046F}">
      <dgm:prSet custT="1"/>
      <dgm:spPr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2688382E-785F-4D95-83AA-85C181BF3B72}">
      <dgm:prSet phldrT="[Texto]" custT="1"/>
      <dgm:spPr>
        <a:xfrm>
          <a:off x="66673" y="2877429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Atualização de Normas: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Provocar a atualização de normas construtivas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Participar das revisões de normas: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CB02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CB24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CB31</a:t>
          </a:r>
        </a:p>
      </dgm:t>
    </dgm:pt>
    <dgm:pt modelId="{9134C5FC-3EC9-4B68-8C0C-AF89961045A5}" type="parTrans" cxnId="{1935CEF7-F7C5-48B5-BAA9-BB3418328C2F}">
      <dgm:prSet/>
      <dgm:spPr/>
      <dgm:t>
        <a:bodyPr/>
        <a:lstStyle/>
        <a:p>
          <a:endParaRPr lang="pt-BR"/>
        </a:p>
      </dgm:t>
    </dgm:pt>
    <dgm:pt modelId="{DB44811D-EF4B-4A85-ADE8-3E2ABCF38B59}" type="sibTrans" cxnId="{1935CEF7-F7C5-48B5-BAA9-BB3418328C2F}">
      <dgm:prSet custT="1"/>
      <dgm:spPr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76621EF1-81FF-4FA7-A89E-C76C8CDF0A92}">
      <dgm:prSet phldrT="[Texto]" custT="1"/>
      <dgm:spPr>
        <a:xfrm>
          <a:off x="567654" y="1438714"/>
          <a:ext cx="770740" cy="513826"/>
        </a:xfrm>
        <a:solidFill>
          <a:srgbClr val="5B9BD5">
            <a:lumMod val="20000"/>
            <a:lumOff val="80000"/>
          </a:srgb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GT1 – Pesquisa, Desenvolvimento e Inovação</a:t>
          </a:r>
        </a:p>
      </dgm:t>
    </dgm:pt>
    <dgm:pt modelId="{1B741704-E618-4195-97AB-44F13178B43C}" type="sibTrans" cxnId="{B5C3E9F1-E910-4B29-8598-C57A80419B26}">
      <dgm:prSet custT="1"/>
      <dgm:spPr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75DBD1F2-231A-442F-9155-A954F3B329C9}" type="parTrans" cxnId="{B5C3E9F1-E910-4B29-8598-C57A80419B26}">
      <dgm:prSet/>
      <dgm:spPr>
        <a:xfrm>
          <a:off x="953024" y="1233184"/>
          <a:ext cx="4258339" cy="205530"/>
        </a:xfrm>
        <a:noFill/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sz="1000" b="1">
            <a:latin typeface="+mn-lt"/>
          </a:endParaRPr>
        </a:p>
      </dgm:t>
    </dgm:pt>
    <dgm:pt modelId="{86286EDB-9002-4628-9DB2-A9020AEFDEF3}">
      <dgm:prSet phldrT="[Texto]" custT="1"/>
      <dgm:spPr>
        <a:xfrm>
          <a:off x="66673" y="2877429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Comitê de trabalho com Corpo de Bombeiros: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 Organizar material didático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Compartilhar experiências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Promover workshops</a:t>
          </a:r>
        </a:p>
      </dgm:t>
    </dgm:pt>
    <dgm:pt modelId="{4F22CAB4-EAB8-439F-AA18-2F026C3BBD2D}" type="sibTrans" cxnId="{8F0046A3-71B9-4625-A9C3-03AFD63AA0E9}">
      <dgm:prSet/>
      <dgm:spPr/>
      <dgm:t>
        <a:bodyPr/>
        <a:lstStyle/>
        <a:p>
          <a:endParaRPr lang="pt-BR"/>
        </a:p>
      </dgm:t>
    </dgm:pt>
    <dgm:pt modelId="{1CA700FD-B8D5-47CB-B4FD-D68C7A54C059}" type="parTrans" cxnId="{8F0046A3-71B9-4625-A9C3-03AFD63AA0E9}">
      <dgm:prSet/>
      <dgm:spPr/>
      <dgm:t>
        <a:bodyPr/>
        <a:lstStyle/>
        <a:p>
          <a:endParaRPr lang="pt-BR"/>
        </a:p>
      </dgm:t>
    </dgm:pt>
    <dgm:pt modelId="{ACC8526A-7574-4A89-B98D-7AE1839EBA78}" type="pres">
      <dgm:prSet presAssocID="{C1138E8F-BF45-4908-A0B6-D1A262CB202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5C96663-BBBB-4F82-861B-29D591C8C8D8}" type="pres">
      <dgm:prSet presAssocID="{76621EF1-81FF-4FA7-A89E-C76C8CDF0A92}" presName="root1" presStyleCnt="0"/>
      <dgm:spPr/>
    </dgm:pt>
    <dgm:pt modelId="{0B809FAA-8EED-4D6A-8900-AAFE8062EC8E}" type="pres">
      <dgm:prSet presAssocID="{76621EF1-81FF-4FA7-A89E-C76C8CDF0A92}" presName="LevelOneTextNode" presStyleLbl="node0" presStyleIdx="0" presStyleCnt="1" custLinFactNeighborX="-87552">
        <dgm:presLayoutVars>
          <dgm:chPref val="3"/>
        </dgm:presLayoutVars>
      </dgm:prSet>
      <dgm:spPr/>
    </dgm:pt>
    <dgm:pt modelId="{9EB1B1C9-38DE-48C1-91A9-A241127787F1}" type="pres">
      <dgm:prSet presAssocID="{76621EF1-81FF-4FA7-A89E-C76C8CDF0A92}" presName="level2hierChild" presStyleCnt="0"/>
      <dgm:spPr/>
    </dgm:pt>
    <dgm:pt modelId="{BBF6A360-68EE-4D31-A74C-4092D9EF5172}" type="pres">
      <dgm:prSet presAssocID="{194C8A3F-6481-41D8-B014-032E4FCE8D6B}" presName="conn2-1" presStyleLbl="parChTrans1D2" presStyleIdx="0" presStyleCnt="4"/>
      <dgm:spPr/>
    </dgm:pt>
    <dgm:pt modelId="{4E997C91-27FC-4A8D-B6A0-F9886D3C8CE8}" type="pres">
      <dgm:prSet presAssocID="{194C8A3F-6481-41D8-B014-032E4FCE8D6B}" presName="connTx" presStyleLbl="parChTrans1D2" presStyleIdx="0" presStyleCnt="4"/>
      <dgm:spPr/>
    </dgm:pt>
    <dgm:pt modelId="{B80992CE-40D6-492D-952B-0424A5C9443D}" type="pres">
      <dgm:prSet presAssocID="{DFDA7696-B7B6-484D-856D-105445213C82}" presName="root2" presStyleCnt="0"/>
      <dgm:spPr/>
    </dgm:pt>
    <dgm:pt modelId="{6EFB2156-563C-4F66-8C52-5D6E4B65B343}" type="pres">
      <dgm:prSet presAssocID="{DFDA7696-B7B6-484D-856D-105445213C82}" presName="LevelTwoTextNode" presStyleLbl="node2" presStyleIdx="0" presStyleCnt="4" custLinFactNeighborX="172" custLinFactNeighborY="-11795">
        <dgm:presLayoutVars>
          <dgm:chPref val="3"/>
        </dgm:presLayoutVars>
      </dgm:prSet>
      <dgm:spPr/>
    </dgm:pt>
    <dgm:pt modelId="{0377125A-1962-4673-9D3D-F8ACAECBA38A}" type="pres">
      <dgm:prSet presAssocID="{DFDA7696-B7B6-484D-856D-105445213C82}" presName="level3hierChild" presStyleCnt="0"/>
      <dgm:spPr/>
    </dgm:pt>
    <dgm:pt modelId="{CD0FF3F4-E873-413D-B015-C185CEA0946D}" type="pres">
      <dgm:prSet presAssocID="{DDF4CFC1-1220-4BB5-8347-51493C25487C}" presName="conn2-1" presStyleLbl="parChTrans1D2" presStyleIdx="1" presStyleCnt="4"/>
      <dgm:spPr/>
    </dgm:pt>
    <dgm:pt modelId="{C6613B5B-C186-4A3D-B27E-E7349DFFD13B}" type="pres">
      <dgm:prSet presAssocID="{DDF4CFC1-1220-4BB5-8347-51493C25487C}" presName="connTx" presStyleLbl="parChTrans1D2" presStyleIdx="1" presStyleCnt="4"/>
      <dgm:spPr/>
    </dgm:pt>
    <dgm:pt modelId="{1A1410BD-0A49-4456-8EA5-CE46762F34B7}" type="pres">
      <dgm:prSet presAssocID="{DF285FAB-FCB9-4894-864F-325B7DB0B6D0}" presName="root2" presStyleCnt="0"/>
      <dgm:spPr/>
    </dgm:pt>
    <dgm:pt modelId="{32EA63B0-2140-4C91-BF12-70317FBA8D59}" type="pres">
      <dgm:prSet presAssocID="{DF285FAB-FCB9-4894-864F-325B7DB0B6D0}" presName="LevelTwoTextNode" presStyleLbl="node2" presStyleIdx="1" presStyleCnt="4">
        <dgm:presLayoutVars>
          <dgm:chPref val="3"/>
        </dgm:presLayoutVars>
      </dgm:prSet>
      <dgm:spPr/>
    </dgm:pt>
    <dgm:pt modelId="{1867DD0F-83A8-4A93-8E2A-2F5C328A1FA1}" type="pres">
      <dgm:prSet presAssocID="{DF285FAB-FCB9-4894-864F-325B7DB0B6D0}" presName="level3hierChild" presStyleCnt="0"/>
      <dgm:spPr/>
    </dgm:pt>
    <dgm:pt modelId="{A4459EC4-A4EC-4F4B-8917-104BCD90B42B}" type="pres">
      <dgm:prSet presAssocID="{9134C5FC-3EC9-4B68-8C0C-AF89961045A5}" presName="conn2-1" presStyleLbl="parChTrans1D2" presStyleIdx="2" presStyleCnt="4"/>
      <dgm:spPr/>
    </dgm:pt>
    <dgm:pt modelId="{9EE79E98-44AD-4FAD-9D02-C672C903612E}" type="pres">
      <dgm:prSet presAssocID="{9134C5FC-3EC9-4B68-8C0C-AF89961045A5}" presName="connTx" presStyleLbl="parChTrans1D2" presStyleIdx="2" presStyleCnt="4"/>
      <dgm:spPr/>
    </dgm:pt>
    <dgm:pt modelId="{4D9EB536-031D-4222-8C65-3BB5CFA8C9C8}" type="pres">
      <dgm:prSet presAssocID="{2688382E-785F-4D95-83AA-85C181BF3B72}" presName="root2" presStyleCnt="0"/>
      <dgm:spPr/>
    </dgm:pt>
    <dgm:pt modelId="{A7716828-85FF-4F69-99FE-88F8313A3987}" type="pres">
      <dgm:prSet presAssocID="{2688382E-785F-4D95-83AA-85C181BF3B72}" presName="LevelTwoTextNode" presStyleLbl="node2" presStyleIdx="2" presStyleCnt="4" custScaleY="134915">
        <dgm:presLayoutVars>
          <dgm:chPref val="3"/>
        </dgm:presLayoutVars>
      </dgm:prSet>
      <dgm:spPr/>
    </dgm:pt>
    <dgm:pt modelId="{18985906-1F15-45B4-8425-2F3BEAA331AC}" type="pres">
      <dgm:prSet presAssocID="{2688382E-785F-4D95-83AA-85C181BF3B72}" presName="level3hierChild" presStyleCnt="0"/>
      <dgm:spPr/>
    </dgm:pt>
    <dgm:pt modelId="{E8932501-4C74-4472-9DFA-DE5AAE4B130B}" type="pres">
      <dgm:prSet presAssocID="{1CA700FD-B8D5-47CB-B4FD-D68C7A54C059}" presName="conn2-1" presStyleLbl="parChTrans1D2" presStyleIdx="3" presStyleCnt="4"/>
      <dgm:spPr/>
    </dgm:pt>
    <dgm:pt modelId="{CE378103-7F79-41AB-BFCB-6BA6734FF297}" type="pres">
      <dgm:prSet presAssocID="{1CA700FD-B8D5-47CB-B4FD-D68C7A54C059}" presName="connTx" presStyleLbl="parChTrans1D2" presStyleIdx="3" presStyleCnt="4"/>
      <dgm:spPr/>
    </dgm:pt>
    <dgm:pt modelId="{C472637A-5C5D-4A1C-B1C7-9EE6003A26A5}" type="pres">
      <dgm:prSet presAssocID="{86286EDB-9002-4628-9DB2-A9020AEFDEF3}" presName="root2" presStyleCnt="0"/>
      <dgm:spPr/>
    </dgm:pt>
    <dgm:pt modelId="{FB2F97D2-FFC8-45D5-B9E1-2865942A5BCF}" type="pres">
      <dgm:prSet presAssocID="{86286EDB-9002-4628-9DB2-A9020AEFDEF3}" presName="LevelTwoTextNode" presStyleLbl="node2" presStyleIdx="3" presStyleCnt="4">
        <dgm:presLayoutVars>
          <dgm:chPref val="3"/>
        </dgm:presLayoutVars>
      </dgm:prSet>
      <dgm:spPr/>
    </dgm:pt>
    <dgm:pt modelId="{36E3F172-F958-48C2-B8B0-3795BAE85043}" type="pres">
      <dgm:prSet presAssocID="{86286EDB-9002-4628-9DB2-A9020AEFDEF3}" presName="level3hierChild" presStyleCnt="0"/>
      <dgm:spPr/>
    </dgm:pt>
  </dgm:ptLst>
  <dgm:cxnLst>
    <dgm:cxn modelId="{945E5D10-7F9B-4886-8E31-8866D8D1E42E}" type="presOf" srcId="{86286EDB-9002-4628-9DB2-A9020AEFDEF3}" destId="{FB2F97D2-FFC8-45D5-B9E1-2865942A5BCF}" srcOrd="0" destOrd="0" presId="urn:microsoft.com/office/officeart/2008/layout/HorizontalMultiLevelHierarchy"/>
    <dgm:cxn modelId="{B5DE8411-7C48-4D3A-8A82-22B9A6D7AB72}" type="presOf" srcId="{1CA700FD-B8D5-47CB-B4FD-D68C7A54C059}" destId="{CE378103-7F79-41AB-BFCB-6BA6734FF297}" srcOrd="1" destOrd="0" presId="urn:microsoft.com/office/officeart/2008/layout/HorizontalMultiLevelHierarchy"/>
    <dgm:cxn modelId="{B15EB817-E08C-4800-B7C2-AC0301B0BA27}" type="presOf" srcId="{194C8A3F-6481-41D8-B014-032E4FCE8D6B}" destId="{4E997C91-27FC-4A8D-B6A0-F9886D3C8CE8}" srcOrd="1" destOrd="0" presId="urn:microsoft.com/office/officeart/2008/layout/HorizontalMultiLevelHierarchy"/>
    <dgm:cxn modelId="{9AFAD621-B64F-439B-981D-39A44999D198}" type="presOf" srcId="{1CA700FD-B8D5-47CB-B4FD-D68C7A54C059}" destId="{E8932501-4C74-4472-9DFA-DE5AAE4B130B}" srcOrd="0" destOrd="0" presId="urn:microsoft.com/office/officeart/2008/layout/HorizontalMultiLevelHierarchy"/>
    <dgm:cxn modelId="{D56D8722-1CD9-480F-8963-4C3E823A3439}" type="presOf" srcId="{194C8A3F-6481-41D8-B014-032E4FCE8D6B}" destId="{BBF6A360-68EE-4D31-A74C-4092D9EF5172}" srcOrd="0" destOrd="0" presId="urn:microsoft.com/office/officeart/2008/layout/HorizontalMultiLevelHierarchy"/>
    <dgm:cxn modelId="{E30AA85E-35CF-4400-8DFA-9493EC8E4EAE}" type="presOf" srcId="{DDF4CFC1-1220-4BB5-8347-51493C25487C}" destId="{C6613B5B-C186-4A3D-B27E-E7349DFFD13B}" srcOrd="1" destOrd="0" presId="urn:microsoft.com/office/officeart/2008/layout/HorizontalMultiLevelHierarchy"/>
    <dgm:cxn modelId="{63BDF75E-A901-4B90-9947-3EDABC342476}" type="presOf" srcId="{DFDA7696-B7B6-484D-856D-105445213C82}" destId="{6EFB2156-563C-4F66-8C52-5D6E4B65B343}" srcOrd="0" destOrd="0" presId="urn:microsoft.com/office/officeart/2008/layout/HorizontalMultiLevelHierarchy"/>
    <dgm:cxn modelId="{B9059D47-9AD1-46CD-8C5D-411C6C7CF855}" type="presOf" srcId="{9134C5FC-3EC9-4B68-8C0C-AF89961045A5}" destId="{9EE79E98-44AD-4FAD-9D02-C672C903612E}" srcOrd="1" destOrd="0" presId="urn:microsoft.com/office/officeart/2008/layout/HorizontalMultiLevelHierarchy"/>
    <dgm:cxn modelId="{49C39F47-314F-4C32-846E-9C992CB7046F}" srcId="{76621EF1-81FF-4FA7-A89E-C76C8CDF0A92}" destId="{DF285FAB-FCB9-4894-864F-325B7DB0B6D0}" srcOrd="1" destOrd="0" parTransId="{DDF4CFC1-1220-4BB5-8347-51493C25487C}" sibTransId="{5E57D624-A863-44C3-872E-F0952A235234}"/>
    <dgm:cxn modelId="{4D83ED82-6F26-4E4C-86BA-70D9385CC4FB}" type="presOf" srcId="{9134C5FC-3EC9-4B68-8C0C-AF89961045A5}" destId="{A4459EC4-A4EC-4F4B-8917-104BCD90B42B}" srcOrd="0" destOrd="0" presId="urn:microsoft.com/office/officeart/2008/layout/HorizontalMultiLevelHierarchy"/>
    <dgm:cxn modelId="{B0620585-8A27-4F33-9F11-4D79F6730023}" srcId="{76621EF1-81FF-4FA7-A89E-C76C8CDF0A92}" destId="{DFDA7696-B7B6-484D-856D-105445213C82}" srcOrd="0" destOrd="0" parTransId="{194C8A3F-6481-41D8-B014-032E4FCE8D6B}" sibTransId="{FEE508FD-5A5B-488B-BBC5-DC179FAA1AD5}"/>
    <dgm:cxn modelId="{26952090-E8F1-4590-A7E4-5961EA352391}" type="presOf" srcId="{DF285FAB-FCB9-4894-864F-325B7DB0B6D0}" destId="{32EA63B0-2140-4C91-BF12-70317FBA8D59}" srcOrd="0" destOrd="0" presId="urn:microsoft.com/office/officeart/2008/layout/HorizontalMultiLevelHierarchy"/>
    <dgm:cxn modelId="{8F0046A3-71B9-4625-A9C3-03AFD63AA0E9}" srcId="{76621EF1-81FF-4FA7-A89E-C76C8CDF0A92}" destId="{86286EDB-9002-4628-9DB2-A9020AEFDEF3}" srcOrd="3" destOrd="0" parTransId="{1CA700FD-B8D5-47CB-B4FD-D68C7A54C059}" sibTransId="{4F22CAB4-EAB8-439F-AA18-2F026C3BBD2D}"/>
    <dgm:cxn modelId="{6DAD89AB-1CB1-497A-9947-45EE7585E497}" type="presOf" srcId="{DDF4CFC1-1220-4BB5-8347-51493C25487C}" destId="{CD0FF3F4-E873-413D-B015-C185CEA0946D}" srcOrd="0" destOrd="0" presId="urn:microsoft.com/office/officeart/2008/layout/HorizontalMultiLevelHierarchy"/>
    <dgm:cxn modelId="{00F560AE-E35F-457A-9E2E-C4C0C6DD7670}" type="presOf" srcId="{2688382E-785F-4D95-83AA-85C181BF3B72}" destId="{A7716828-85FF-4F69-99FE-88F8313A3987}" srcOrd="0" destOrd="0" presId="urn:microsoft.com/office/officeart/2008/layout/HorizontalMultiLevelHierarchy"/>
    <dgm:cxn modelId="{576479B4-2313-41D8-B284-AFA1C46501B5}" type="presOf" srcId="{C1138E8F-BF45-4908-A0B6-D1A262CB2025}" destId="{ACC8526A-7574-4A89-B98D-7AE1839EBA78}" srcOrd="0" destOrd="0" presId="urn:microsoft.com/office/officeart/2008/layout/HorizontalMultiLevelHierarchy"/>
    <dgm:cxn modelId="{B5C3E9F1-E910-4B29-8598-C57A80419B26}" srcId="{C1138E8F-BF45-4908-A0B6-D1A262CB2025}" destId="{76621EF1-81FF-4FA7-A89E-C76C8CDF0A92}" srcOrd="0" destOrd="0" parTransId="{75DBD1F2-231A-442F-9155-A954F3B329C9}" sibTransId="{1B741704-E618-4195-97AB-44F13178B43C}"/>
    <dgm:cxn modelId="{1935CEF7-F7C5-48B5-BAA9-BB3418328C2F}" srcId="{76621EF1-81FF-4FA7-A89E-C76C8CDF0A92}" destId="{2688382E-785F-4D95-83AA-85C181BF3B72}" srcOrd="2" destOrd="0" parTransId="{9134C5FC-3EC9-4B68-8C0C-AF89961045A5}" sibTransId="{DB44811D-EF4B-4A85-ADE8-3E2ABCF38B59}"/>
    <dgm:cxn modelId="{D3FDEDF9-8597-43A2-B54A-30857B7E7EE0}" type="presOf" srcId="{76621EF1-81FF-4FA7-A89E-C76C8CDF0A92}" destId="{0B809FAA-8EED-4D6A-8900-AAFE8062EC8E}" srcOrd="0" destOrd="0" presId="urn:microsoft.com/office/officeart/2008/layout/HorizontalMultiLevelHierarchy"/>
    <dgm:cxn modelId="{30D214AC-F88D-482A-8245-E1921E5657D2}" type="presParOf" srcId="{ACC8526A-7574-4A89-B98D-7AE1839EBA78}" destId="{F5C96663-BBBB-4F82-861B-29D591C8C8D8}" srcOrd="0" destOrd="0" presId="urn:microsoft.com/office/officeart/2008/layout/HorizontalMultiLevelHierarchy"/>
    <dgm:cxn modelId="{C83DA911-E84F-48BE-89C8-976C118C6E17}" type="presParOf" srcId="{F5C96663-BBBB-4F82-861B-29D591C8C8D8}" destId="{0B809FAA-8EED-4D6A-8900-AAFE8062EC8E}" srcOrd="0" destOrd="0" presId="urn:microsoft.com/office/officeart/2008/layout/HorizontalMultiLevelHierarchy"/>
    <dgm:cxn modelId="{58E71FC5-BC85-4A12-B7F5-983F90FD17FE}" type="presParOf" srcId="{F5C96663-BBBB-4F82-861B-29D591C8C8D8}" destId="{9EB1B1C9-38DE-48C1-91A9-A241127787F1}" srcOrd="1" destOrd="0" presId="urn:microsoft.com/office/officeart/2008/layout/HorizontalMultiLevelHierarchy"/>
    <dgm:cxn modelId="{7DABAA4D-BD41-45E7-84A2-0E4B796D1238}" type="presParOf" srcId="{9EB1B1C9-38DE-48C1-91A9-A241127787F1}" destId="{BBF6A360-68EE-4D31-A74C-4092D9EF5172}" srcOrd="0" destOrd="0" presId="urn:microsoft.com/office/officeart/2008/layout/HorizontalMultiLevelHierarchy"/>
    <dgm:cxn modelId="{F13C680F-B18D-40DD-8F5D-034354BCD7B7}" type="presParOf" srcId="{BBF6A360-68EE-4D31-A74C-4092D9EF5172}" destId="{4E997C91-27FC-4A8D-B6A0-F9886D3C8CE8}" srcOrd="0" destOrd="0" presId="urn:microsoft.com/office/officeart/2008/layout/HorizontalMultiLevelHierarchy"/>
    <dgm:cxn modelId="{3BC9C2D6-E933-4251-8BA9-43D3ADD1D088}" type="presParOf" srcId="{9EB1B1C9-38DE-48C1-91A9-A241127787F1}" destId="{B80992CE-40D6-492D-952B-0424A5C9443D}" srcOrd="1" destOrd="0" presId="urn:microsoft.com/office/officeart/2008/layout/HorizontalMultiLevelHierarchy"/>
    <dgm:cxn modelId="{1AC44CD8-EDC9-40CD-B749-88F027EEEF7C}" type="presParOf" srcId="{B80992CE-40D6-492D-952B-0424A5C9443D}" destId="{6EFB2156-563C-4F66-8C52-5D6E4B65B343}" srcOrd="0" destOrd="0" presId="urn:microsoft.com/office/officeart/2008/layout/HorizontalMultiLevelHierarchy"/>
    <dgm:cxn modelId="{5B752BA7-55E7-417A-B681-FFB1FE0972BD}" type="presParOf" srcId="{B80992CE-40D6-492D-952B-0424A5C9443D}" destId="{0377125A-1962-4673-9D3D-F8ACAECBA38A}" srcOrd="1" destOrd="0" presId="urn:microsoft.com/office/officeart/2008/layout/HorizontalMultiLevelHierarchy"/>
    <dgm:cxn modelId="{8BC7758C-C9B9-418D-9814-6E724D6350F1}" type="presParOf" srcId="{9EB1B1C9-38DE-48C1-91A9-A241127787F1}" destId="{CD0FF3F4-E873-413D-B015-C185CEA0946D}" srcOrd="2" destOrd="0" presId="urn:microsoft.com/office/officeart/2008/layout/HorizontalMultiLevelHierarchy"/>
    <dgm:cxn modelId="{B2990F5C-F0D5-439A-B843-776BF15ACD8A}" type="presParOf" srcId="{CD0FF3F4-E873-413D-B015-C185CEA0946D}" destId="{C6613B5B-C186-4A3D-B27E-E7349DFFD13B}" srcOrd="0" destOrd="0" presId="urn:microsoft.com/office/officeart/2008/layout/HorizontalMultiLevelHierarchy"/>
    <dgm:cxn modelId="{E1E5309D-257F-4303-99C9-34533E710625}" type="presParOf" srcId="{9EB1B1C9-38DE-48C1-91A9-A241127787F1}" destId="{1A1410BD-0A49-4456-8EA5-CE46762F34B7}" srcOrd="3" destOrd="0" presId="urn:microsoft.com/office/officeart/2008/layout/HorizontalMultiLevelHierarchy"/>
    <dgm:cxn modelId="{E487F140-E22A-436A-ABB9-9872F1D9E9D3}" type="presParOf" srcId="{1A1410BD-0A49-4456-8EA5-CE46762F34B7}" destId="{32EA63B0-2140-4C91-BF12-70317FBA8D59}" srcOrd="0" destOrd="0" presId="urn:microsoft.com/office/officeart/2008/layout/HorizontalMultiLevelHierarchy"/>
    <dgm:cxn modelId="{5D9E70F3-D33B-4A0B-BFA0-9AA1BF142104}" type="presParOf" srcId="{1A1410BD-0A49-4456-8EA5-CE46762F34B7}" destId="{1867DD0F-83A8-4A93-8E2A-2F5C328A1FA1}" srcOrd="1" destOrd="0" presId="urn:microsoft.com/office/officeart/2008/layout/HorizontalMultiLevelHierarchy"/>
    <dgm:cxn modelId="{2533C06A-F3C7-4C37-9BD7-8D28F3A8E778}" type="presParOf" srcId="{9EB1B1C9-38DE-48C1-91A9-A241127787F1}" destId="{A4459EC4-A4EC-4F4B-8917-104BCD90B42B}" srcOrd="4" destOrd="0" presId="urn:microsoft.com/office/officeart/2008/layout/HorizontalMultiLevelHierarchy"/>
    <dgm:cxn modelId="{FEB1A966-6BA0-406B-A46B-0E1318528978}" type="presParOf" srcId="{A4459EC4-A4EC-4F4B-8917-104BCD90B42B}" destId="{9EE79E98-44AD-4FAD-9D02-C672C903612E}" srcOrd="0" destOrd="0" presId="urn:microsoft.com/office/officeart/2008/layout/HorizontalMultiLevelHierarchy"/>
    <dgm:cxn modelId="{BD8BC285-96A4-40D4-86F4-439571246075}" type="presParOf" srcId="{9EB1B1C9-38DE-48C1-91A9-A241127787F1}" destId="{4D9EB536-031D-4222-8C65-3BB5CFA8C9C8}" srcOrd="5" destOrd="0" presId="urn:microsoft.com/office/officeart/2008/layout/HorizontalMultiLevelHierarchy"/>
    <dgm:cxn modelId="{AF100424-21C2-4231-B798-67B5FF3DD244}" type="presParOf" srcId="{4D9EB536-031D-4222-8C65-3BB5CFA8C9C8}" destId="{A7716828-85FF-4F69-99FE-88F8313A3987}" srcOrd="0" destOrd="0" presId="urn:microsoft.com/office/officeart/2008/layout/HorizontalMultiLevelHierarchy"/>
    <dgm:cxn modelId="{6A638541-6B14-4D2E-811A-79A88162ACD7}" type="presParOf" srcId="{4D9EB536-031D-4222-8C65-3BB5CFA8C9C8}" destId="{18985906-1F15-45B4-8425-2F3BEAA331AC}" srcOrd="1" destOrd="0" presId="urn:microsoft.com/office/officeart/2008/layout/HorizontalMultiLevelHierarchy"/>
    <dgm:cxn modelId="{4D977B95-07D2-498B-940E-FE0AF18D8804}" type="presParOf" srcId="{9EB1B1C9-38DE-48C1-91A9-A241127787F1}" destId="{E8932501-4C74-4472-9DFA-DE5AAE4B130B}" srcOrd="6" destOrd="0" presId="urn:microsoft.com/office/officeart/2008/layout/HorizontalMultiLevelHierarchy"/>
    <dgm:cxn modelId="{64DF8AE8-5628-42D0-BB68-81D91A3B7E91}" type="presParOf" srcId="{E8932501-4C74-4472-9DFA-DE5AAE4B130B}" destId="{CE378103-7F79-41AB-BFCB-6BA6734FF297}" srcOrd="0" destOrd="0" presId="urn:microsoft.com/office/officeart/2008/layout/HorizontalMultiLevelHierarchy"/>
    <dgm:cxn modelId="{5520E603-A28B-44BC-A74D-368AC30F7B3C}" type="presParOf" srcId="{9EB1B1C9-38DE-48C1-91A9-A241127787F1}" destId="{C472637A-5C5D-4A1C-B1C7-9EE6003A26A5}" srcOrd="7" destOrd="0" presId="urn:microsoft.com/office/officeart/2008/layout/HorizontalMultiLevelHierarchy"/>
    <dgm:cxn modelId="{9CB96699-A41C-4A28-B19F-78173945AC53}" type="presParOf" srcId="{C472637A-5C5D-4A1C-B1C7-9EE6003A26A5}" destId="{FB2F97D2-FFC8-45D5-B9E1-2865942A5BCF}" srcOrd="0" destOrd="0" presId="urn:microsoft.com/office/officeart/2008/layout/HorizontalMultiLevelHierarchy"/>
    <dgm:cxn modelId="{4D3D4761-E9A9-4D40-B785-A970C62AD291}" type="presParOf" srcId="{C472637A-5C5D-4A1C-B1C7-9EE6003A26A5}" destId="{36E3F172-F958-48C2-B8B0-3795BAE85043}" srcOrd="1" destOrd="0" presId="urn:microsoft.com/office/officeart/2008/layout/HorizontalMultiLevelHierarchy"/>
  </dgm:cxnLst>
  <dgm:bg>
    <a:blipFill>
      <a:blip xmlns:r="http://schemas.openxmlformats.org/officeDocument/2006/relationships" r:embed="rId1" cstate="email">
        <a:alphaModFix amt="14000"/>
        <a:extLst>
          <a:ext uri="{BEBA8EAE-BF5A-486C-A8C5-ECC9F3942E4B}">
            <a14:imgProps xmlns:a14="http://schemas.microsoft.com/office/drawing/2010/main">
              <a14:imgLayer r:embed="rId2">
                <a14:imgEffect>
                  <a14:colorTemperature colorTemp="5328"/>
                </a14:imgEffect>
                <a14:imgEffect>
                  <a14:saturation sat="200000"/>
                </a14:imgEffect>
              </a14:imgLayer>
            </a14:imgProps>
          </a:ext>
          <a:ext uri="{28A0092B-C50C-407E-A947-70E740481C1C}">
            <a14:useLocalDpi xmlns:a14="http://schemas.microsoft.com/office/drawing/2010/main"/>
          </a:ext>
        </a:extLst>
      </a:blip>
      <a:stretch>
        <a:fillRect/>
      </a:stretch>
    </a:blipFill>
  </dgm:bg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EDA6C-0E1A-43EA-9095-0963D39743A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A117EB0-4C33-4BD6-BB7F-C71BBD4E2AFA}">
      <dgm:prSet phldrT="[Texto]" custT="1"/>
      <dgm:spPr/>
      <dgm:t>
        <a:bodyPr/>
        <a:lstStyle/>
        <a:p>
          <a:r>
            <a:rPr lang="pt-BR" sz="1600" dirty="0"/>
            <a:t>Florestas e processamento primário</a:t>
          </a:r>
        </a:p>
      </dgm:t>
    </dgm:pt>
    <dgm:pt modelId="{1AB0EC49-2676-4327-993E-6F76084FEC00}" type="parTrans" cxnId="{31F584F2-8D8A-4EA4-A017-EF4383776729}">
      <dgm:prSet/>
      <dgm:spPr/>
      <dgm:t>
        <a:bodyPr/>
        <a:lstStyle/>
        <a:p>
          <a:endParaRPr lang="pt-BR" sz="2000"/>
        </a:p>
      </dgm:t>
    </dgm:pt>
    <dgm:pt modelId="{1AB50733-C257-4CC1-8A67-5D558BD02461}" type="sibTrans" cxnId="{31F584F2-8D8A-4EA4-A017-EF4383776729}">
      <dgm:prSet/>
      <dgm:spPr/>
      <dgm:t>
        <a:bodyPr/>
        <a:lstStyle/>
        <a:p>
          <a:endParaRPr lang="pt-BR" sz="2000"/>
        </a:p>
      </dgm:t>
    </dgm:pt>
    <dgm:pt modelId="{4DE00EBE-0CA8-4AA2-B0B1-EBBD7156CC99}">
      <dgm:prSet phldrT="[Texto]" custT="1"/>
      <dgm:spPr/>
      <dgm:t>
        <a:bodyPr/>
        <a:lstStyle/>
        <a:p>
          <a:r>
            <a:rPr lang="pt-BR" sz="700"/>
            <a:t>Espécies</a:t>
          </a:r>
        </a:p>
        <a:p>
          <a:r>
            <a:rPr lang="pt-BR" sz="700"/>
            <a:t>Modelos de Silvicultura</a:t>
          </a:r>
        </a:p>
        <a:p>
          <a:r>
            <a:rPr lang="pt-BR" sz="700"/>
            <a:t>Ciclos de corte</a:t>
          </a:r>
        </a:p>
        <a:p>
          <a:r>
            <a:rPr lang="pt-BR" sz="700"/>
            <a:t>Nutrição mineral</a:t>
          </a:r>
        </a:p>
      </dgm:t>
    </dgm:pt>
    <dgm:pt modelId="{EB899C9B-03E3-4F60-8D63-A764745ED53A}" type="parTrans" cxnId="{AC7EC0DB-A74F-4DBA-AA9E-B98DBE35ECF8}">
      <dgm:prSet/>
      <dgm:spPr/>
      <dgm:t>
        <a:bodyPr/>
        <a:lstStyle/>
        <a:p>
          <a:endParaRPr lang="pt-BR" sz="2000"/>
        </a:p>
      </dgm:t>
    </dgm:pt>
    <dgm:pt modelId="{E6382359-73DC-424A-A94B-79A932D26F09}" type="sibTrans" cxnId="{AC7EC0DB-A74F-4DBA-AA9E-B98DBE35ECF8}">
      <dgm:prSet/>
      <dgm:spPr/>
      <dgm:t>
        <a:bodyPr/>
        <a:lstStyle/>
        <a:p>
          <a:endParaRPr lang="pt-BR" sz="2000"/>
        </a:p>
      </dgm:t>
    </dgm:pt>
    <dgm:pt modelId="{17924765-785C-4209-BC97-778897FBA194}">
      <dgm:prSet phldrT="[Texto]" custT="1"/>
      <dgm:spPr/>
      <dgm:t>
        <a:bodyPr/>
        <a:lstStyle/>
        <a:p>
          <a:r>
            <a:rPr lang="pt-BR" sz="700"/>
            <a:t>Desdobro de toras</a:t>
          </a:r>
        </a:p>
        <a:p>
          <a:r>
            <a:rPr lang="pt-BR" sz="700"/>
            <a:t>Otimização da madeira lateral</a:t>
          </a:r>
        </a:p>
        <a:p>
          <a:r>
            <a:rPr lang="pt-BR" sz="700"/>
            <a:t>Classificação mecânica</a:t>
          </a:r>
        </a:p>
      </dgm:t>
    </dgm:pt>
    <dgm:pt modelId="{93D2E2D3-DCF6-440A-8CAE-927626F6D71C}" type="parTrans" cxnId="{F6747024-19E9-480A-8EF7-7E7866F338F6}">
      <dgm:prSet/>
      <dgm:spPr/>
      <dgm:t>
        <a:bodyPr/>
        <a:lstStyle/>
        <a:p>
          <a:endParaRPr lang="pt-BR" sz="2000"/>
        </a:p>
      </dgm:t>
    </dgm:pt>
    <dgm:pt modelId="{E71688B7-4929-4378-9F14-0EC1F13D4091}" type="sibTrans" cxnId="{F6747024-19E9-480A-8EF7-7E7866F338F6}">
      <dgm:prSet/>
      <dgm:spPr/>
      <dgm:t>
        <a:bodyPr/>
        <a:lstStyle/>
        <a:p>
          <a:endParaRPr lang="pt-BR" sz="2000"/>
        </a:p>
      </dgm:t>
    </dgm:pt>
    <dgm:pt modelId="{137184A6-71E1-4CC9-B1A4-7FFA23102210}">
      <dgm:prSet phldrT="[Texto]" custT="1"/>
      <dgm:spPr/>
      <dgm:t>
        <a:bodyPr/>
        <a:lstStyle/>
        <a:p>
          <a:r>
            <a:rPr lang="pt-BR" sz="1600" dirty="0"/>
            <a:t>Produtos de  madeira sólida</a:t>
          </a:r>
        </a:p>
      </dgm:t>
    </dgm:pt>
    <dgm:pt modelId="{74FF1E57-4CA0-46C5-BB1B-BAACA4550F16}" type="parTrans" cxnId="{7308FFB5-1F1A-4823-BF7D-ED80DF0E56D0}">
      <dgm:prSet/>
      <dgm:spPr/>
      <dgm:t>
        <a:bodyPr/>
        <a:lstStyle/>
        <a:p>
          <a:endParaRPr lang="pt-BR" sz="2000"/>
        </a:p>
      </dgm:t>
    </dgm:pt>
    <dgm:pt modelId="{02DE319E-FCF0-4E87-A9AF-2641211D9EB7}" type="sibTrans" cxnId="{7308FFB5-1F1A-4823-BF7D-ED80DF0E56D0}">
      <dgm:prSet/>
      <dgm:spPr/>
      <dgm:t>
        <a:bodyPr/>
        <a:lstStyle/>
        <a:p>
          <a:endParaRPr lang="pt-BR" sz="2000"/>
        </a:p>
      </dgm:t>
    </dgm:pt>
    <dgm:pt modelId="{03625805-84DD-4504-B4D5-AE83AD52F155}">
      <dgm:prSet phldrT="[Texto]" custT="1"/>
      <dgm:spPr/>
      <dgm:t>
        <a:bodyPr/>
        <a:lstStyle/>
        <a:p>
          <a:r>
            <a:rPr lang="pt-BR" sz="900"/>
            <a:t>Implementação da qualidade e homogeneidade dos produtos  (nós, rachaduras e tipo de madeira), com redução de desperdício</a:t>
          </a:r>
        </a:p>
      </dgm:t>
    </dgm:pt>
    <dgm:pt modelId="{BF265637-44A2-4D36-8BD4-C11CDC20C925}" type="parTrans" cxnId="{0578F82E-D0B9-4016-9FF1-7CBE6EAF680E}">
      <dgm:prSet/>
      <dgm:spPr/>
      <dgm:t>
        <a:bodyPr/>
        <a:lstStyle/>
        <a:p>
          <a:endParaRPr lang="pt-BR" sz="2000"/>
        </a:p>
      </dgm:t>
    </dgm:pt>
    <dgm:pt modelId="{18ECD1A6-D18F-42F8-BE2F-D281A1ED0E31}" type="sibTrans" cxnId="{0578F82E-D0B9-4016-9FF1-7CBE6EAF680E}">
      <dgm:prSet/>
      <dgm:spPr/>
      <dgm:t>
        <a:bodyPr/>
        <a:lstStyle/>
        <a:p>
          <a:endParaRPr lang="pt-BR" sz="2000"/>
        </a:p>
      </dgm:t>
    </dgm:pt>
    <dgm:pt modelId="{42D868CC-5227-4D69-B3A0-08B7B6866987}">
      <dgm:prSet phldrT="[Texto]" custT="1"/>
      <dgm:spPr/>
      <dgm:t>
        <a:bodyPr/>
        <a:lstStyle/>
        <a:p>
          <a:r>
            <a:rPr lang="pt-BR" sz="900"/>
            <a:t>Garantia de fornecimento de matéria prima adequada</a:t>
          </a:r>
        </a:p>
      </dgm:t>
    </dgm:pt>
    <dgm:pt modelId="{B35DF9DB-A896-4F37-8DC3-E442CE8376E7}" type="parTrans" cxnId="{69686EFF-0CA0-481E-A797-F4A1C4394A82}">
      <dgm:prSet/>
      <dgm:spPr/>
      <dgm:t>
        <a:bodyPr/>
        <a:lstStyle/>
        <a:p>
          <a:endParaRPr lang="pt-BR" sz="2000"/>
        </a:p>
      </dgm:t>
    </dgm:pt>
    <dgm:pt modelId="{52F80B90-378A-4E37-826C-DDE4C7D0D402}" type="sibTrans" cxnId="{69686EFF-0CA0-481E-A797-F4A1C4394A82}">
      <dgm:prSet/>
      <dgm:spPr/>
      <dgm:t>
        <a:bodyPr/>
        <a:lstStyle/>
        <a:p>
          <a:endParaRPr lang="pt-BR" sz="2000"/>
        </a:p>
      </dgm:t>
    </dgm:pt>
    <dgm:pt modelId="{0F5AB63A-FFA9-487F-816D-ECE7E2BD9103}">
      <dgm:prSet phldrT="[Texto]" custT="1"/>
      <dgm:spPr/>
      <dgm:t>
        <a:bodyPr/>
        <a:lstStyle/>
        <a:p>
          <a:r>
            <a:rPr lang="pt-BR" sz="1600" dirty="0"/>
            <a:t>Elementos estruturais</a:t>
          </a:r>
        </a:p>
      </dgm:t>
    </dgm:pt>
    <dgm:pt modelId="{60745ECB-75D1-4F69-9207-FFB04E6851A0}" type="parTrans" cxnId="{E771931F-11F0-427F-9799-414E2D539979}">
      <dgm:prSet/>
      <dgm:spPr/>
      <dgm:t>
        <a:bodyPr/>
        <a:lstStyle/>
        <a:p>
          <a:endParaRPr lang="pt-BR" sz="2000"/>
        </a:p>
      </dgm:t>
    </dgm:pt>
    <dgm:pt modelId="{2ABD979A-A654-4E64-8447-D7D85D7CD2D2}" type="sibTrans" cxnId="{E771931F-11F0-427F-9799-414E2D539979}">
      <dgm:prSet/>
      <dgm:spPr/>
      <dgm:t>
        <a:bodyPr/>
        <a:lstStyle/>
        <a:p>
          <a:endParaRPr lang="pt-BR" sz="2000"/>
        </a:p>
      </dgm:t>
    </dgm:pt>
    <dgm:pt modelId="{47188D6D-004C-40D6-A4EF-CCA47692BE77}">
      <dgm:prSet phldrT="[Texto]" custT="1"/>
      <dgm:spPr/>
      <dgm:t>
        <a:bodyPr/>
        <a:lstStyle/>
        <a:p>
          <a:r>
            <a:rPr lang="pt-BR" sz="1600" dirty="0"/>
            <a:t>Instalação - execução obras</a:t>
          </a:r>
        </a:p>
      </dgm:t>
    </dgm:pt>
    <dgm:pt modelId="{1FC58C96-24D5-435C-961A-78973FF039B8}" type="parTrans" cxnId="{1393538E-6DEA-45AE-B12E-4D3F79FB7EAE}">
      <dgm:prSet/>
      <dgm:spPr/>
      <dgm:t>
        <a:bodyPr/>
        <a:lstStyle/>
        <a:p>
          <a:endParaRPr lang="pt-BR" sz="2000"/>
        </a:p>
      </dgm:t>
    </dgm:pt>
    <dgm:pt modelId="{5E7FECE1-0A79-43B1-A73C-4321FCAC2B3B}" type="sibTrans" cxnId="{1393538E-6DEA-45AE-B12E-4D3F79FB7EAE}">
      <dgm:prSet/>
      <dgm:spPr/>
      <dgm:t>
        <a:bodyPr/>
        <a:lstStyle/>
        <a:p>
          <a:endParaRPr lang="pt-BR" sz="2000"/>
        </a:p>
      </dgm:t>
    </dgm:pt>
    <dgm:pt modelId="{EC4FB6BC-4381-45A2-A4F0-60895B34B117}">
      <dgm:prSet phldrT="[Texto]" custT="1"/>
      <dgm:spPr/>
      <dgm:t>
        <a:bodyPr/>
        <a:lstStyle/>
        <a:p>
          <a:r>
            <a:rPr lang="pt-BR" sz="900"/>
            <a:t>desenvolvimento  de produtos com tratamentos contra biodeterioração/ proteção na madeira e na cola</a:t>
          </a:r>
        </a:p>
      </dgm:t>
    </dgm:pt>
    <dgm:pt modelId="{BB12D534-A2E7-4EF4-AF15-03F40A28F830}" type="parTrans" cxnId="{C2C9586E-9CEC-4AB8-A304-4EB12A2DCC69}">
      <dgm:prSet/>
      <dgm:spPr/>
      <dgm:t>
        <a:bodyPr/>
        <a:lstStyle/>
        <a:p>
          <a:endParaRPr lang="pt-BR" sz="2000"/>
        </a:p>
      </dgm:t>
    </dgm:pt>
    <dgm:pt modelId="{6BCA6A22-28B4-4364-865C-127C4D395EE6}" type="sibTrans" cxnId="{C2C9586E-9CEC-4AB8-A304-4EB12A2DCC69}">
      <dgm:prSet/>
      <dgm:spPr/>
      <dgm:t>
        <a:bodyPr/>
        <a:lstStyle/>
        <a:p>
          <a:endParaRPr lang="pt-BR" sz="2000"/>
        </a:p>
      </dgm:t>
    </dgm:pt>
    <dgm:pt modelId="{215B2E36-4FC4-48B9-A898-A968B33BF0E3}">
      <dgm:prSet phldrT="[Texto]" custT="1"/>
      <dgm:spPr/>
      <dgm:t>
        <a:bodyPr/>
        <a:lstStyle/>
        <a:p>
          <a:r>
            <a:rPr lang="pt-BR" sz="1600" dirty="0"/>
            <a:t>Sistemas  e componentes industrializados</a:t>
          </a:r>
        </a:p>
      </dgm:t>
    </dgm:pt>
    <dgm:pt modelId="{32DF6F3E-397F-4C07-89AE-B87E687F5845}" type="parTrans" cxnId="{3BC8CBCE-2E1A-4D2D-B8FB-A2E26C8226F8}">
      <dgm:prSet/>
      <dgm:spPr/>
      <dgm:t>
        <a:bodyPr/>
        <a:lstStyle/>
        <a:p>
          <a:endParaRPr lang="pt-BR" sz="2000"/>
        </a:p>
      </dgm:t>
    </dgm:pt>
    <dgm:pt modelId="{EE1B82D2-4D4B-4E87-902B-19DCDC0000B7}" type="sibTrans" cxnId="{3BC8CBCE-2E1A-4D2D-B8FB-A2E26C8226F8}">
      <dgm:prSet/>
      <dgm:spPr/>
      <dgm:t>
        <a:bodyPr/>
        <a:lstStyle/>
        <a:p>
          <a:endParaRPr lang="pt-BR" sz="2000"/>
        </a:p>
      </dgm:t>
    </dgm:pt>
    <dgm:pt modelId="{1EA8C525-2B15-4C23-B987-D14F9B396E61}">
      <dgm:prSet phldrT="[Texto]" custT="1"/>
      <dgm:spPr/>
      <dgm:t>
        <a:bodyPr/>
        <a:lstStyle/>
        <a:p>
          <a:r>
            <a:rPr lang="pt-BR" sz="900"/>
            <a:t>implementação da qualidade e homogeneidade dos produtos</a:t>
          </a:r>
        </a:p>
      </dgm:t>
    </dgm:pt>
    <dgm:pt modelId="{85AFD329-DB00-4BB8-A1A6-F08456F770AC}" type="parTrans" cxnId="{556A6721-598C-4739-81B1-5D7B38913A6A}">
      <dgm:prSet/>
      <dgm:spPr/>
      <dgm:t>
        <a:bodyPr/>
        <a:lstStyle/>
        <a:p>
          <a:endParaRPr lang="pt-BR" sz="2000"/>
        </a:p>
      </dgm:t>
    </dgm:pt>
    <dgm:pt modelId="{684BE0F1-6565-4F6B-9F54-411C71E86D3A}" type="sibTrans" cxnId="{556A6721-598C-4739-81B1-5D7B38913A6A}">
      <dgm:prSet/>
      <dgm:spPr/>
      <dgm:t>
        <a:bodyPr/>
        <a:lstStyle/>
        <a:p>
          <a:endParaRPr lang="pt-BR" sz="2000"/>
        </a:p>
      </dgm:t>
    </dgm:pt>
    <dgm:pt modelId="{1835BAEF-90D2-4077-853A-B451488D77A3}">
      <dgm:prSet phldrT="[Texto]" custT="1"/>
      <dgm:spPr/>
      <dgm:t>
        <a:bodyPr/>
        <a:lstStyle/>
        <a:p>
          <a:r>
            <a:rPr lang="pt-BR" sz="800"/>
            <a:t>implementação de politicas públicas p/ induzir o uso de sistemas de madeira. Ex. janelas de madeira, estrutura de telhado de HIS</a:t>
          </a:r>
        </a:p>
      </dgm:t>
    </dgm:pt>
    <dgm:pt modelId="{A50D9753-A3C6-4A0A-A358-12C19AF74667}" type="parTrans" cxnId="{262AE4C6-D09C-404D-A172-C451F3E59289}">
      <dgm:prSet/>
      <dgm:spPr/>
      <dgm:t>
        <a:bodyPr/>
        <a:lstStyle/>
        <a:p>
          <a:endParaRPr lang="pt-BR" sz="2000"/>
        </a:p>
      </dgm:t>
    </dgm:pt>
    <dgm:pt modelId="{ED463991-400C-4617-A990-4E3DAE1F10BD}" type="sibTrans" cxnId="{262AE4C6-D09C-404D-A172-C451F3E59289}">
      <dgm:prSet/>
      <dgm:spPr/>
      <dgm:t>
        <a:bodyPr/>
        <a:lstStyle/>
        <a:p>
          <a:endParaRPr lang="pt-BR" sz="2000"/>
        </a:p>
      </dgm:t>
    </dgm:pt>
    <dgm:pt modelId="{8687EB37-84D8-4C69-8AA8-63310FBF7CC9}">
      <dgm:prSet phldrT="[Texto]" custT="1"/>
      <dgm:spPr/>
      <dgm:t>
        <a:bodyPr/>
        <a:lstStyle/>
        <a:p>
          <a:r>
            <a:rPr lang="pt-BR" sz="700"/>
            <a:t>Desenvolvimento de soluções que atendam a requisitos de desempenho de Hospitais, escolas e habitação</a:t>
          </a:r>
        </a:p>
      </dgm:t>
    </dgm:pt>
    <dgm:pt modelId="{5B3DA623-9E23-48F2-AC7D-1C009A0C7A47}" type="parTrans" cxnId="{81DB52B4-E34E-473C-A6D4-2D28E7E68CEC}">
      <dgm:prSet/>
      <dgm:spPr/>
      <dgm:t>
        <a:bodyPr/>
        <a:lstStyle/>
        <a:p>
          <a:endParaRPr lang="pt-BR" sz="2000"/>
        </a:p>
      </dgm:t>
    </dgm:pt>
    <dgm:pt modelId="{4DB892C2-F1DA-451C-81C4-501E66E785CE}" type="sibTrans" cxnId="{81DB52B4-E34E-473C-A6D4-2D28E7E68CEC}">
      <dgm:prSet/>
      <dgm:spPr/>
      <dgm:t>
        <a:bodyPr/>
        <a:lstStyle/>
        <a:p>
          <a:endParaRPr lang="pt-BR" sz="2000"/>
        </a:p>
      </dgm:t>
    </dgm:pt>
    <dgm:pt modelId="{F0730512-C6DD-4DBB-9D25-738BBD4D9011}">
      <dgm:prSet phldrT="[Texto]" custT="1"/>
      <dgm:spPr/>
      <dgm:t>
        <a:bodyPr/>
        <a:lstStyle/>
        <a:p>
          <a:r>
            <a:rPr lang="pt-BR" sz="700"/>
            <a:t>Desenvolvimento de produtos complementares para uso em sistemas: pregos, ancoragens, materiais para juntas, revestimento etc</a:t>
          </a:r>
        </a:p>
      </dgm:t>
    </dgm:pt>
    <dgm:pt modelId="{8C9D3091-1F66-4642-B57F-6C0F68F99A87}" type="parTrans" cxnId="{E1541934-3F6F-45D6-BC8A-BECBFFF4BBD4}">
      <dgm:prSet/>
      <dgm:spPr/>
      <dgm:t>
        <a:bodyPr/>
        <a:lstStyle/>
        <a:p>
          <a:endParaRPr lang="pt-BR" sz="2000"/>
        </a:p>
      </dgm:t>
    </dgm:pt>
    <dgm:pt modelId="{37D33DA6-131E-45B8-A4A1-C226E418B170}" type="sibTrans" cxnId="{E1541934-3F6F-45D6-BC8A-BECBFFF4BBD4}">
      <dgm:prSet/>
      <dgm:spPr/>
      <dgm:t>
        <a:bodyPr/>
        <a:lstStyle/>
        <a:p>
          <a:endParaRPr lang="pt-BR" sz="2000"/>
        </a:p>
      </dgm:t>
    </dgm:pt>
    <dgm:pt modelId="{193C9C84-E155-4867-9AE4-1DF5300E44EC}">
      <dgm:prSet phldrT="[Texto]" custT="1"/>
      <dgm:spPr/>
      <dgm:t>
        <a:bodyPr/>
        <a:lstStyle/>
        <a:p>
          <a:r>
            <a:rPr lang="pt-BR" sz="800"/>
            <a:t>indução de programas setorias da qualidade de produtos , p/ incentivar a qualificaçção dos produtos e sua ampla adoção</a:t>
          </a:r>
        </a:p>
      </dgm:t>
    </dgm:pt>
    <dgm:pt modelId="{73F27F37-5899-47A9-8E6E-F19A2B30039F}" type="parTrans" cxnId="{ABFAEF10-6AC3-4983-BB06-D0BC07486952}">
      <dgm:prSet/>
      <dgm:spPr/>
      <dgm:t>
        <a:bodyPr/>
        <a:lstStyle/>
        <a:p>
          <a:endParaRPr lang="pt-BR" sz="2000"/>
        </a:p>
      </dgm:t>
    </dgm:pt>
    <dgm:pt modelId="{CF12520A-14D8-432C-B218-F5AB05E682AD}" type="sibTrans" cxnId="{ABFAEF10-6AC3-4983-BB06-D0BC07486952}">
      <dgm:prSet/>
      <dgm:spPr/>
      <dgm:t>
        <a:bodyPr/>
        <a:lstStyle/>
        <a:p>
          <a:endParaRPr lang="pt-BR" sz="2000"/>
        </a:p>
      </dgm:t>
    </dgm:pt>
    <dgm:pt modelId="{99493562-97EB-4E64-A51E-8B1D71AAEE10}">
      <dgm:prSet phldrT="[Texto]" custT="1"/>
      <dgm:spPr/>
      <dgm:t>
        <a:bodyPr/>
        <a:lstStyle/>
        <a:p>
          <a:r>
            <a:rPr lang="pt-BR" sz="1600" dirty="0"/>
            <a:t>Tratamento preservativo</a:t>
          </a:r>
        </a:p>
      </dgm:t>
    </dgm:pt>
    <dgm:pt modelId="{E4114907-FEC0-4714-973F-EEE213E56303}" type="parTrans" cxnId="{F26AEF55-24EA-484C-9B1B-33F342128AF8}">
      <dgm:prSet/>
      <dgm:spPr/>
      <dgm:t>
        <a:bodyPr/>
        <a:lstStyle/>
        <a:p>
          <a:endParaRPr lang="pt-BR" sz="2000"/>
        </a:p>
      </dgm:t>
    </dgm:pt>
    <dgm:pt modelId="{1E8995C6-CFBA-4181-889C-DA5C24EE2933}" type="sibTrans" cxnId="{F26AEF55-24EA-484C-9B1B-33F342128AF8}">
      <dgm:prSet/>
      <dgm:spPr/>
      <dgm:t>
        <a:bodyPr/>
        <a:lstStyle/>
        <a:p>
          <a:endParaRPr lang="pt-BR" sz="2000"/>
        </a:p>
      </dgm:t>
    </dgm:pt>
    <dgm:pt modelId="{25742535-691B-44F7-B6E5-A40EB4BDE00B}">
      <dgm:prSet phldrT="[Texto]" custT="1"/>
      <dgm:spPr/>
      <dgm:t>
        <a:bodyPr/>
        <a:lstStyle/>
        <a:p>
          <a:r>
            <a:rPr lang="pt-BR" sz="900"/>
            <a:t>implementação da adoção de produtos quimicos alternativos</a:t>
          </a:r>
        </a:p>
      </dgm:t>
    </dgm:pt>
    <dgm:pt modelId="{F8760A5D-0E3F-40B7-A8B8-C43497CCBB9C}" type="parTrans" cxnId="{4BA81D92-AB43-4E12-91B4-098794B979CF}">
      <dgm:prSet/>
      <dgm:spPr/>
      <dgm:t>
        <a:bodyPr/>
        <a:lstStyle/>
        <a:p>
          <a:endParaRPr lang="pt-BR" sz="2000"/>
        </a:p>
      </dgm:t>
    </dgm:pt>
    <dgm:pt modelId="{86A0A77D-119A-4F23-A874-17940272371A}" type="sibTrans" cxnId="{4BA81D92-AB43-4E12-91B4-098794B979CF}">
      <dgm:prSet/>
      <dgm:spPr/>
      <dgm:t>
        <a:bodyPr/>
        <a:lstStyle/>
        <a:p>
          <a:endParaRPr lang="pt-BR" sz="2000"/>
        </a:p>
      </dgm:t>
    </dgm:pt>
    <dgm:pt modelId="{769BDC70-A88F-478D-8E98-607E56FDAC81}">
      <dgm:prSet phldrT="[Texto]" custT="1"/>
      <dgm:spPr/>
      <dgm:t>
        <a:bodyPr/>
        <a:lstStyle/>
        <a:p>
          <a:r>
            <a:rPr lang="pt-BR" sz="900"/>
            <a:t>desenvolvimento de produtos preservativos com ignífugos  ou tratamentos  térmicos</a:t>
          </a:r>
        </a:p>
      </dgm:t>
    </dgm:pt>
    <dgm:pt modelId="{9A48F689-EBD5-400E-8EBC-615273949A87}" type="parTrans" cxnId="{51BB356F-4634-4379-96C7-9FBDC6CAC010}">
      <dgm:prSet/>
      <dgm:spPr/>
      <dgm:t>
        <a:bodyPr/>
        <a:lstStyle/>
        <a:p>
          <a:endParaRPr lang="pt-BR" sz="2000"/>
        </a:p>
      </dgm:t>
    </dgm:pt>
    <dgm:pt modelId="{BD2D9FE3-E35C-427A-9619-2D93DBA93FCA}" type="sibTrans" cxnId="{51BB356F-4634-4379-96C7-9FBDC6CAC010}">
      <dgm:prSet/>
      <dgm:spPr/>
      <dgm:t>
        <a:bodyPr/>
        <a:lstStyle/>
        <a:p>
          <a:endParaRPr lang="pt-BR" sz="2000"/>
        </a:p>
      </dgm:t>
    </dgm:pt>
    <dgm:pt modelId="{D20948AA-B1AD-4A16-817A-CA71CAF6577F}">
      <dgm:prSet phldrT="[Texto]" custT="1"/>
      <dgm:spPr/>
      <dgm:t>
        <a:bodyPr/>
        <a:lstStyle/>
        <a:p>
          <a:r>
            <a:rPr lang="pt-BR" sz="700"/>
            <a:t>Desenvolvimento de procedimentos de execução e controle</a:t>
          </a:r>
        </a:p>
      </dgm:t>
    </dgm:pt>
    <dgm:pt modelId="{97F567DC-0D37-49AB-8BBF-D7B47E774839}" type="parTrans" cxnId="{5F6CFBDA-2C5A-45CD-B709-D66EF1CBB51B}">
      <dgm:prSet/>
      <dgm:spPr/>
      <dgm:t>
        <a:bodyPr/>
        <a:lstStyle/>
        <a:p>
          <a:endParaRPr lang="pt-BR" sz="2000"/>
        </a:p>
      </dgm:t>
    </dgm:pt>
    <dgm:pt modelId="{C102040D-4173-4DFD-B945-52D3B8F08766}" type="sibTrans" cxnId="{5F6CFBDA-2C5A-45CD-B709-D66EF1CBB51B}">
      <dgm:prSet/>
      <dgm:spPr/>
      <dgm:t>
        <a:bodyPr/>
        <a:lstStyle/>
        <a:p>
          <a:endParaRPr lang="pt-BR" sz="2000"/>
        </a:p>
      </dgm:t>
    </dgm:pt>
    <dgm:pt modelId="{9E23EA61-583F-45E5-90F8-92F087D872E2}">
      <dgm:prSet phldrT="[Texto]" custT="1"/>
      <dgm:spPr/>
      <dgm:t>
        <a:bodyPr/>
        <a:lstStyle/>
        <a:p>
          <a:r>
            <a:rPr lang="pt-BR" sz="700"/>
            <a:t>Modelo de manuais técnicos de uso e operação de sistemas em madeira</a:t>
          </a:r>
        </a:p>
      </dgm:t>
    </dgm:pt>
    <dgm:pt modelId="{3ECBFFFD-EC71-4D25-9655-6709DBC7F27D}" type="parTrans" cxnId="{8F769C07-869A-48C6-95E7-F7F96487ED51}">
      <dgm:prSet/>
      <dgm:spPr/>
      <dgm:t>
        <a:bodyPr/>
        <a:lstStyle/>
        <a:p>
          <a:endParaRPr lang="pt-BR" sz="2000"/>
        </a:p>
      </dgm:t>
    </dgm:pt>
    <dgm:pt modelId="{662B84D9-1225-4B9D-99D9-AB8A3B032F0A}" type="sibTrans" cxnId="{8F769C07-869A-48C6-95E7-F7F96487ED51}">
      <dgm:prSet/>
      <dgm:spPr/>
      <dgm:t>
        <a:bodyPr/>
        <a:lstStyle/>
        <a:p>
          <a:endParaRPr lang="pt-BR" sz="2000"/>
        </a:p>
      </dgm:t>
    </dgm:pt>
    <dgm:pt modelId="{DD925018-6A4B-4955-865D-B6676CA8BD8D}">
      <dgm:prSet phldrT="[Texto]" custT="1"/>
      <dgm:spPr/>
      <dgm:t>
        <a:bodyPr/>
        <a:lstStyle/>
        <a:p>
          <a:r>
            <a:rPr lang="pt-BR" sz="700"/>
            <a:t>Qualificação da mão-de-obra de montagem</a:t>
          </a:r>
        </a:p>
      </dgm:t>
    </dgm:pt>
    <dgm:pt modelId="{D229E8C9-817D-4C65-AD2A-512EC2E397FC}" type="parTrans" cxnId="{6D188270-AADB-4E99-84A9-D11BD0A59CCF}">
      <dgm:prSet/>
      <dgm:spPr/>
      <dgm:t>
        <a:bodyPr/>
        <a:lstStyle/>
        <a:p>
          <a:endParaRPr lang="pt-BR" sz="2000"/>
        </a:p>
      </dgm:t>
    </dgm:pt>
    <dgm:pt modelId="{52EFE499-8092-43E8-ABD7-18BE2756EE7D}" type="sibTrans" cxnId="{6D188270-AADB-4E99-84A9-D11BD0A59CCF}">
      <dgm:prSet/>
      <dgm:spPr/>
      <dgm:t>
        <a:bodyPr/>
        <a:lstStyle/>
        <a:p>
          <a:endParaRPr lang="pt-BR" sz="2000"/>
        </a:p>
      </dgm:t>
    </dgm:pt>
    <dgm:pt modelId="{27F3E450-A376-41DC-811E-62BF4687B9F2}">
      <dgm:prSet phldrT="[Texto]" custT="1"/>
      <dgm:spPr/>
      <dgm:t>
        <a:bodyPr/>
        <a:lstStyle/>
        <a:p>
          <a:r>
            <a:rPr lang="pt-BR" sz="700"/>
            <a:t>Regulamentação/Critérios minimos para implantação</a:t>
          </a:r>
        </a:p>
      </dgm:t>
    </dgm:pt>
    <dgm:pt modelId="{F9B14E6B-4C2F-4378-8558-0E51CBAC2A14}" type="parTrans" cxnId="{51959813-3756-47CE-A63C-A82401681D9F}">
      <dgm:prSet/>
      <dgm:spPr/>
      <dgm:t>
        <a:bodyPr/>
        <a:lstStyle/>
        <a:p>
          <a:endParaRPr lang="pt-BR" sz="2000"/>
        </a:p>
      </dgm:t>
    </dgm:pt>
    <dgm:pt modelId="{E98FF88B-154D-4B2F-BCA9-FC4AF2E6C880}" type="sibTrans" cxnId="{51959813-3756-47CE-A63C-A82401681D9F}">
      <dgm:prSet/>
      <dgm:spPr/>
      <dgm:t>
        <a:bodyPr/>
        <a:lstStyle/>
        <a:p>
          <a:endParaRPr lang="pt-BR" sz="2000"/>
        </a:p>
      </dgm:t>
    </dgm:pt>
    <dgm:pt modelId="{47303DB5-AA92-48AA-8E2E-698F632BDA4C}">
      <dgm:prSet phldrT="[Texto]" custT="1"/>
      <dgm:spPr/>
      <dgm:t>
        <a:bodyPr/>
        <a:lstStyle/>
        <a:p>
          <a:r>
            <a:rPr lang="pt-BR" sz="900" b="1" noProof="0" dirty="0"/>
            <a:t>construção de softwares + Plataformas digitais</a:t>
          </a:r>
          <a:endParaRPr lang="pt-BR" sz="900"/>
        </a:p>
      </dgm:t>
    </dgm:pt>
    <dgm:pt modelId="{44EDC7DF-31D4-425A-B8EA-52EBB678A9E7}" type="parTrans" cxnId="{94BBE3C2-2D9E-43D1-BDBC-B054F65AB84E}">
      <dgm:prSet/>
      <dgm:spPr/>
      <dgm:t>
        <a:bodyPr/>
        <a:lstStyle/>
        <a:p>
          <a:endParaRPr lang="pt-BR" sz="2000"/>
        </a:p>
      </dgm:t>
    </dgm:pt>
    <dgm:pt modelId="{88A3CF87-49E7-45DE-86BD-29CFA886ADC3}" type="sibTrans" cxnId="{94BBE3C2-2D9E-43D1-BDBC-B054F65AB84E}">
      <dgm:prSet/>
      <dgm:spPr/>
      <dgm:t>
        <a:bodyPr/>
        <a:lstStyle/>
        <a:p>
          <a:endParaRPr lang="pt-BR" sz="2000"/>
        </a:p>
      </dgm:t>
    </dgm:pt>
    <dgm:pt modelId="{057A33BA-9ECB-46CA-9484-19C58FE106A8}">
      <dgm:prSet phldrT="[Texto]" custT="1"/>
      <dgm:spPr/>
      <dgm:t>
        <a:bodyPr/>
        <a:lstStyle/>
        <a:p>
          <a:r>
            <a:rPr lang="pt-BR" sz="700" b="0" i="0" u="sng"/>
            <a:t>Apoio ao desenvolvimento de novos produtos com diferencial de mercado – ex. portas com bom desempenho acústico</a:t>
          </a:r>
          <a:endParaRPr lang="pt-BR" sz="700"/>
        </a:p>
      </dgm:t>
    </dgm:pt>
    <dgm:pt modelId="{539529C8-0095-4CB6-91E5-D93086D4C473}" type="parTrans" cxnId="{CD3ADDCC-8467-4686-B3F2-EE3720B5FB4F}">
      <dgm:prSet/>
      <dgm:spPr/>
      <dgm:t>
        <a:bodyPr/>
        <a:lstStyle/>
        <a:p>
          <a:endParaRPr lang="pt-BR" sz="2000"/>
        </a:p>
      </dgm:t>
    </dgm:pt>
    <dgm:pt modelId="{40EE15D9-2CD6-480C-A223-CF8653C8BEA5}" type="sibTrans" cxnId="{CD3ADDCC-8467-4686-B3F2-EE3720B5FB4F}">
      <dgm:prSet/>
      <dgm:spPr/>
      <dgm:t>
        <a:bodyPr/>
        <a:lstStyle/>
        <a:p>
          <a:endParaRPr lang="pt-BR" sz="2000"/>
        </a:p>
      </dgm:t>
    </dgm:pt>
    <dgm:pt modelId="{C0D0B4BC-B426-473D-94A6-771B4BAB2095}">
      <dgm:prSet phldrT="[Texto]" custT="1"/>
      <dgm:spPr/>
      <dgm:t>
        <a:bodyPr/>
        <a:lstStyle/>
        <a:p>
          <a:r>
            <a:rPr lang="pt-BR" sz="900" b="0" i="0" u="sng"/>
            <a:t>Apoio à especificação técnica adequada de madeira (aplicativos)</a:t>
          </a:r>
          <a:endParaRPr lang="pt-BR" sz="900"/>
        </a:p>
      </dgm:t>
    </dgm:pt>
    <dgm:pt modelId="{D023E375-2AA8-4F23-9407-EE11A0FBF3E6}" type="parTrans" cxnId="{FBBE88F2-00E8-481D-8596-76990E9126FB}">
      <dgm:prSet/>
      <dgm:spPr/>
      <dgm:t>
        <a:bodyPr/>
        <a:lstStyle/>
        <a:p>
          <a:endParaRPr lang="pt-BR" sz="2000"/>
        </a:p>
      </dgm:t>
    </dgm:pt>
    <dgm:pt modelId="{036C93FF-18F6-4147-8E08-4EDFA14D93F7}" type="sibTrans" cxnId="{FBBE88F2-00E8-481D-8596-76990E9126FB}">
      <dgm:prSet/>
      <dgm:spPr/>
      <dgm:t>
        <a:bodyPr/>
        <a:lstStyle/>
        <a:p>
          <a:endParaRPr lang="pt-BR" sz="2000"/>
        </a:p>
      </dgm:t>
    </dgm:pt>
    <dgm:pt modelId="{92D8B996-F8AD-48D3-B6FD-57542DB3083D}">
      <dgm:prSet phldrT="[Texto]" custT="1"/>
      <dgm:spPr/>
      <dgm:t>
        <a:bodyPr/>
        <a:lstStyle/>
        <a:p>
          <a:r>
            <a:rPr lang="pt-BR" sz="900" b="0" i="0"/>
            <a:t>Economia circular / aproveitamento de resíduos de madeira na produção de novos produtos</a:t>
          </a:r>
          <a:endParaRPr lang="pt-BR" sz="900"/>
        </a:p>
      </dgm:t>
    </dgm:pt>
    <dgm:pt modelId="{75258E8A-D4AD-4FDA-B973-1CF7C0B19DBF}" type="parTrans" cxnId="{F5CB2046-51AA-41C0-BC30-E2F0BA9A73A2}">
      <dgm:prSet/>
      <dgm:spPr/>
      <dgm:t>
        <a:bodyPr/>
        <a:lstStyle/>
        <a:p>
          <a:endParaRPr lang="pt-BR" sz="2000"/>
        </a:p>
      </dgm:t>
    </dgm:pt>
    <dgm:pt modelId="{9D7A7DB3-052D-4F5A-8716-46CA08DFCA13}" type="sibTrans" cxnId="{F5CB2046-51AA-41C0-BC30-E2F0BA9A73A2}">
      <dgm:prSet/>
      <dgm:spPr/>
      <dgm:t>
        <a:bodyPr/>
        <a:lstStyle/>
        <a:p>
          <a:endParaRPr lang="pt-BR" sz="2000"/>
        </a:p>
      </dgm:t>
    </dgm:pt>
    <dgm:pt modelId="{34E467F2-9B88-4E40-ACA6-502A4265F7E1}" type="pres">
      <dgm:prSet presAssocID="{366EDA6C-0E1A-43EA-9095-0963D39743A1}" presName="theList" presStyleCnt="0">
        <dgm:presLayoutVars>
          <dgm:dir/>
          <dgm:animLvl val="lvl"/>
          <dgm:resizeHandles val="exact"/>
        </dgm:presLayoutVars>
      </dgm:prSet>
      <dgm:spPr/>
    </dgm:pt>
    <dgm:pt modelId="{A0F19EE6-7381-4F55-ACB6-39806E53E723}" type="pres">
      <dgm:prSet presAssocID="{4A117EB0-4C33-4BD6-BB7F-C71BBD4E2AFA}" presName="compNode" presStyleCnt="0"/>
      <dgm:spPr/>
    </dgm:pt>
    <dgm:pt modelId="{409B7DD7-F4FD-49C3-84C6-FF5F191CB27B}" type="pres">
      <dgm:prSet presAssocID="{4A117EB0-4C33-4BD6-BB7F-C71BBD4E2AFA}" presName="aNode" presStyleLbl="bgShp" presStyleIdx="0" presStyleCnt="6"/>
      <dgm:spPr/>
    </dgm:pt>
    <dgm:pt modelId="{86E86727-570A-4520-B520-63E40BB615B4}" type="pres">
      <dgm:prSet presAssocID="{4A117EB0-4C33-4BD6-BB7F-C71BBD4E2AFA}" presName="textNode" presStyleLbl="bgShp" presStyleIdx="0" presStyleCnt="6"/>
      <dgm:spPr/>
    </dgm:pt>
    <dgm:pt modelId="{C25157C5-4C98-4BA3-816C-C88311D1746E}" type="pres">
      <dgm:prSet presAssocID="{4A117EB0-4C33-4BD6-BB7F-C71BBD4E2AFA}" presName="compChildNode" presStyleCnt="0"/>
      <dgm:spPr/>
    </dgm:pt>
    <dgm:pt modelId="{A4BFB40E-74C4-44B0-9C0F-7CDAB8FCB005}" type="pres">
      <dgm:prSet presAssocID="{4A117EB0-4C33-4BD6-BB7F-C71BBD4E2AFA}" presName="theInnerList" presStyleCnt="0"/>
      <dgm:spPr/>
    </dgm:pt>
    <dgm:pt modelId="{06192365-DDBC-4F79-8735-7328D6D3159B}" type="pres">
      <dgm:prSet presAssocID="{4DE00EBE-0CA8-4AA2-B0B1-EBBD7156CC99}" presName="childNode" presStyleLbl="node1" presStyleIdx="0" presStyleCnt="20">
        <dgm:presLayoutVars>
          <dgm:bulletEnabled val="1"/>
        </dgm:presLayoutVars>
      </dgm:prSet>
      <dgm:spPr/>
    </dgm:pt>
    <dgm:pt modelId="{8C85BE25-E44F-4442-8094-77DAD255983D}" type="pres">
      <dgm:prSet presAssocID="{4DE00EBE-0CA8-4AA2-B0B1-EBBD7156CC99}" presName="aSpace2" presStyleCnt="0"/>
      <dgm:spPr/>
    </dgm:pt>
    <dgm:pt modelId="{B7752F54-CAB6-45A8-A354-369A968738CC}" type="pres">
      <dgm:prSet presAssocID="{17924765-785C-4209-BC97-778897FBA194}" presName="childNode" presStyleLbl="node1" presStyleIdx="1" presStyleCnt="20">
        <dgm:presLayoutVars>
          <dgm:bulletEnabled val="1"/>
        </dgm:presLayoutVars>
      </dgm:prSet>
      <dgm:spPr/>
    </dgm:pt>
    <dgm:pt modelId="{AC18AB29-99CD-4091-953C-76E3E872BA4F}" type="pres">
      <dgm:prSet presAssocID="{4A117EB0-4C33-4BD6-BB7F-C71BBD4E2AFA}" presName="aSpace" presStyleCnt="0"/>
      <dgm:spPr/>
    </dgm:pt>
    <dgm:pt modelId="{D27DC04C-B82D-4A93-B4B3-6DEB81316C53}" type="pres">
      <dgm:prSet presAssocID="{137184A6-71E1-4CC9-B1A4-7FFA23102210}" presName="compNode" presStyleCnt="0"/>
      <dgm:spPr/>
    </dgm:pt>
    <dgm:pt modelId="{70E41A11-D349-4162-8DBF-0759D74EFF1C}" type="pres">
      <dgm:prSet presAssocID="{137184A6-71E1-4CC9-B1A4-7FFA23102210}" presName="aNode" presStyleLbl="bgShp" presStyleIdx="1" presStyleCnt="6"/>
      <dgm:spPr/>
    </dgm:pt>
    <dgm:pt modelId="{BD423FE2-0449-4870-8134-0FDDCCFCF328}" type="pres">
      <dgm:prSet presAssocID="{137184A6-71E1-4CC9-B1A4-7FFA23102210}" presName="textNode" presStyleLbl="bgShp" presStyleIdx="1" presStyleCnt="6"/>
      <dgm:spPr/>
    </dgm:pt>
    <dgm:pt modelId="{DB4BC84E-C914-478D-AF02-CFA529079065}" type="pres">
      <dgm:prSet presAssocID="{137184A6-71E1-4CC9-B1A4-7FFA23102210}" presName="compChildNode" presStyleCnt="0"/>
      <dgm:spPr/>
    </dgm:pt>
    <dgm:pt modelId="{FAE0B667-30BB-423E-99C7-03FB07191902}" type="pres">
      <dgm:prSet presAssocID="{137184A6-71E1-4CC9-B1A4-7FFA23102210}" presName="theInnerList" presStyleCnt="0"/>
      <dgm:spPr/>
    </dgm:pt>
    <dgm:pt modelId="{5427ACCD-09B8-458D-9DB0-92DF5DE04943}" type="pres">
      <dgm:prSet presAssocID="{03625805-84DD-4504-B4D5-AE83AD52F155}" presName="childNode" presStyleLbl="node1" presStyleIdx="2" presStyleCnt="20">
        <dgm:presLayoutVars>
          <dgm:bulletEnabled val="1"/>
        </dgm:presLayoutVars>
      </dgm:prSet>
      <dgm:spPr/>
    </dgm:pt>
    <dgm:pt modelId="{4FC33E80-70B6-447A-A75B-BC985903F587}" type="pres">
      <dgm:prSet presAssocID="{03625805-84DD-4504-B4D5-AE83AD52F155}" presName="aSpace2" presStyleCnt="0"/>
      <dgm:spPr/>
    </dgm:pt>
    <dgm:pt modelId="{ADE04DC0-FEF8-46FB-A42C-B926D888E1AA}" type="pres">
      <dgm:prSet presAssocID="{42D868CC-5227-4D69-B3A0-08B7B6866987}" presName="childNode" presStyleLbl="node1" presStyleIdx="3" presStyleCnt="20">
        <dgm:presLayoutVars>
          <dgm:bulletEnabled val="1"/>
        </dgm:presLayoutVars>
      </dgm:prSet>
      <dgm:spPr/>
    </dgm:pt>
    <dgm:pt modelId="{4BF36B93-3CE2-4857-B9DD-7C7C6668CFD9}" type="pres">
      <dgm:prSet presAssocID="{42D868CC-5227-4D69-B3A0-08B7B6866987}" presName="aSpace2" presStyleCnt="0"/>
      <dgm:spPr/>
    </dgm:pt>
    <dgm:pt modelId="{30A4F470-BD75-4360-9C00-9758978EAB52}" type="pres">
      <dgm:prSet presAssocID="{C0D0B4BC-B426-473D-94A6-771B4BAB2095}" presName="childNode" presStyleLbl="node1" presStyleIdx="4" presStyleCnt="20">
        <dgm:presLayoutVars>
          <dgm:bulletEnabled val="1"/>
        </dgm:presLayoutVars>
      </dgm:prSet>
      <dgm:spPr/>
    </dgm:pt>
    <dgm:pt modelId="{7002087F-2E51-4463-A31F-51FD3A80C049}" type="pres">
      <dgm:prSet presAssocID="{137184A6-71E1-4CC9-B1A4-7FFA23102210}" presName="aSpace" presStyleCnt="0"/>
      <dgm:spPr/>
    </dgm:pt>
    <dgm:pt modelId="{BCEDBDD7-41BD-4EC6-80B7-7E7CE5BEEDA8}" type="pres">
      <dgm:prSet presAssocID="{99493562-97EB-4E64-A51E-8B1D71AAEE10}" presName="compNode" presStyleCnt="0"/>
      <dgm:spPr/>
    </dgm:pt>
    <dgm:pt modelId="{47F148EA-D41B-41C6-8D0F-9240A9CDA9FC}" type="pres">
      <dgm:prSet presAssocID="{99493562-97EB-4E64-A51E-8B1D71AAEE10}" presName="aNode" presStyleLbl="bgShp" presStyleIdx="2" presStyleCnt="6" custLinFactNeighborX="-260" custLinFactNeighborY="13240"/>
      <dgm:spPr/>
    </dgm:pt>
    <dgm:pt modelId="{A191FE85-C39B-4B8E-A16A-75DF529E67BB}" type="pres">
      <dgm:prSet presAssocID="{99493562-97EB-4E64-A51E-8B1D71AAEE10}" presName="textNode" presStyleLbl="bgShp" presStyleIdx="2" presStyleCnt="6"/>
      <dgm:spPr/>
    </dgm:pt>
    <dgm:pt modelId="{5424CF76-0F15-4EA3-9DE9-44B90B7FC63D}" type="pres">
      <dgm:prSet presAssocID="{99493562-97EB-4E64-A51E-8B1D71AAEE10}" presName="compChildNode" presStyleCnt="0"/>
      <dgm:spPr/>
    </dgm:pt>
    <dgm:pt modelId="{014DB9EB-36F8-4610-BDB8-794312DC81E8}" type="pres">
      <dgm:prSet presAssocID="{99493562-97EB-4E64-A51E-8B1D71AAEE10}" presName="theInnerList" presStyleCnt="0"/>
      <dgm:spPr/>
    </dgm:pt>
    <dgm:pt modelId="{4103E079-BF44-43D2-A6D7-A0C078479242}" type="pres">
      <dgm:prSet presAssocID="{25742535-691B-44F7-B6E5-A40EB4BDE00B}" presName="childNode" presStyleLbl="node1" presStyleIdx="5" presStyleCnt="20">
        <dgm:presLayoutVars>
          <dgm:bulletEnabled val="1"/>
        </dgm:presLayoutVars>
      </dgm:prSet>
      <dgm:spPr/>
    </dgm:pt>
    <dgm:pt modelId="{4A3EBF2B-254C-494D-8FDD-7EEB3473D154}" type="pres">
      <dgm:prSet presAssocID="{25742535-691B-44F7-B6E5-A40EB4BDE00B}" presName="aSpace2" presStyleCnt="0"/>
      <dgm:spPr/>
    </dgm:pt>
    <dgm:pt modelId="{F3C548D1-18D4-4BDB-947B-7B91A46551E5}" type="pres">
      <dgm:prSet presAssocID="{769BDC70-A88F-478D-8E98-607E56FDAC81}" presName="childNode" presStyleLbl="node1" presStyleIdx="6" presStyleCnt="20">
        <dgm:presLayoutVars>
          <dgm:bulletEnabled val="1"/>
        </dgm:presLayoutVars>
      </dgm:prSet>
      <dgm:spPr/>
    </dgm:pt>
    <dgm:pt modelId="{83C59DC7-7B1B-46DE-9826-8CB250CECF01}" type="pres">
      <dgm:prSet presAssocID="{99493562-97EB-4E64-A51E-8B1D71AAEE10}" presName="aSpace" presStyleCnt="0"/>
      <dgm:spPr/>
    </dgm:pt>
    <dgm:pt modelId="{9F353BFE-AF2D-43EA-B6A6-142905B53A6D}" type="pres">
      <dgm:prSet presAssocID="{0F5AB63A-FFA9-487F-816D-ECE7E2BD9103}" presName="compNode" presStyleCnt="0"/>
      <dgm:spPr/>
    </dgm:pt>
    <dgm:pt modelId="{C2374948-EFBA-48EA-97D8-AF701BC8DC93}" type="pres">
      <dgm:prSet presAssocID="{0F5AB63A-FFA9-487F-816D-ECE7E2BD9103}" presName="aNode" presStyleLbl="bgShp" presStyleIdx="3" presStyleCnt="6"/>
      <dgm:spPr/>
    </dgm:pt>
    <dgm:pt modelId="{A14F2F77-D191-4E89-B83C-8D32E44E946E}" type="pres">
      <dgm:prSet presAssocID="{0F5AB63A-FFA9-487F-816D-ECE7E2BD9103}" presName="textNode" presStyleLbl="bgShp" presStyleIdx="3" presStyleCnt="6"/>
      <dgm:spPr/>
    </dgm:pt>
    <dgm:pt modelId="{C341A180-503B-4531-9E9B-05E9F1233165}" type="pres">
      <dgm:prSet presAssocID="{0F5AB63A-FFA9-487F-816D-ECE7E2BD9103}" presName="compChildNode" presStyleCnt="0"/>
      <dgm:spPr/>
    </dgm:pt>
    <dgm:pt modelId="{A1408802-4FB6-40A7-A61F-A9406CA61AAA}" type="pres">
      <dgm:prSet presAssocID="{0F5AB63A-FFA9-487F-816D-ECE7E2BD9103}" presName="theInnerList" presStyleCnt="0"/>
      <dgm:spPr/>
    </dgm:pt>
    <dgm:pt modelId="{7049B1D7-CA72-4483-B46B-69A4BEB6D391}" type="pres">
      <dgm:prSet presAssocID="{EC4FB6BC-4381-45A2-A4F0-60895B34B117}" presName="childNode" presStyleLbl="node1" presStyleIdx="7" presStyleCnt="20" custScaleY="143701">
        <dgm:presLayoutVars>
          <dgm:bulletEnabled val="1"/>
        </dgm:presLayoutVars>
      </dgm:prSet>
      <dgm:spPr/>
    </dgm:pt>
    <dgm:pt modelId="{410940C4-8B2C-4F17-92FB-0C2E0FE32DEE}" type="pres">
      <dgm:prSet presAssocID="{EC4FB6BC-4381-45A2-A4F0-60895B34B117}" presName="aSpace2" presStyleCnt="0"/>
      <dgm:spPr/>
    </dgm:pt>
    <dgm:pt modelId="{2CB9DF2C-A7E2-4801-848D-7F8F6FF6A939}" type="pres">
      <dgm:prSet presAssocID="{1EA8C525-2B15-4C23-B987-D14F9B396E61}" presName="childNode" presStyleLbl="node1" presStyleIdx="8" presStyleCnt="20">
        <dgm:presLayoutVars>
          <dgm:bulletEnabled val="1"/>
        </dgm:presLayoutVars>
      </dgm:prSet>
      <dgm:spPr/>
    </dgm:pt>
    <dgm:pt modelId="{2193131C-85DA-4E8B-A8D0-CA9CE1482F71}" type="pres">
      <dgm:prSet presAssocID="{1EA8C525-2B15-4C23-B987-D14F9B396E61}" presName="aSpace2" presStyleCnt="0"/>
      <dgm:spPr/>
    </dgm:pt>
    <dgm:pt modelId="{547AAE84-9D2C-4931-AACB-72F85610CE05}" type="pres">
      <dgm:prSet presAssocID="{193C9C84-E155-4867-9AE4-1DF5300E44EC}" presName="childNode" presStyleLbl="node1" presStyleIdx="9" presStyleCnt="20">
        <dgm:presLayoutVars>
          <dgm:bulletEnabled val="1"/>
        </dgm:presLayoutVars>
      </dgm:prSet>
      <dgm:spPr/>
    </dgm:pt>
    <dgm:pt modelId="{5EE2FA1E-8BBB-4A96-BA0D-A831398052EB}" type="pres">
      <dgm:prSet presAssocID="{193C9C84-E155-4867-9AE4-1DF5300E44EC}" presName="aSpace2" presStyleCnt="0"/>
      <dgm:spPr/>
    </dgm:pt>
    <dgm:pt modelId="{DCBD3B64-D19D-45AC-9A8B-71E7B3FF7E6F}" type="pres">
      <dgm:prSet presAssocID="{92D8B996-F8AD-48D3-B6FD-57542DB3083D}" presName="childNode" presStyleLbl="node1" presStyleIdx="10" presStyleCnt="20">
        <dgm:presLayoutVars>
          <dgm:bulletEnabled val="1"/>
        </dgm:presLayoutVars>
      </dgm:prSet>
      <dgm:spPr/>
    </dgm:pt>
    <dgm:pt modelId="{AADEC5B8-5E59-4530-93D3-31D81320F71B}" type="pres">
      <dgm:prSet presAssocID="{0F5AB63A-FFA9-487F-816D-ECE7E2BD9103}" presName="aSpace" presStyleCnt="0"/>
      <dgm:spPr/>
    </dgm:pt>
    <dgm:pt modelId="{6370EE14-FC18-4D1A-BEEB-12A7CB491A80}" type="pres">
      <dgm:prSet presAssocID="{215B2E36-4FC4-48B9-A898-A968B33BF0E3}" presName="compNode" presStyleCnt="0"/>
      <dgm:spPr/>
    </dgm:pt>
    <dgm:pt modelId="{AD9C5DA4-5D14-4006-9725-ED9BF0C66446}" type="pres">
      <dgm:prSet presAssocID="{215B2E36-4FC4-48B9-A898-A968B33BF0E3}" presName="aNode" presStyleLbl="bgShp" presStyleIdx="4" presStyleCnt="6"/>
      <dgm:spPr/>
    </dgm:pt>
    <dgm:pt modelId="{8D36DA85-A906-4258-964E-FC4604C4D8EB}" type="pres">
      <dgm:prSet presAssocID="{215B2E36-4FC4-48B9-A898-A968B33BF0E3}" presName="textNode" presStyleLbl="bgShp" presStyleIdx="4" presStyleCnt="6"/>
      <dgm:spPr/>
    </dgm:pt>
    <dgm:pt modelId="{49853991-6E5E-4879-8ED7-C87226060700}" type="pres">
      <dgm:prSet presAssocID="{215B2E36-4FC4-48B9-A898-A968B33BF0E3}" presName="compChildNode" presStyleCnt="0"/>
      <dgm:spPr/>
    </dgm:pt>
    <dgm:pt modelId="{6377ECB8-0CE4-4016-91B9-FACDB71739C9}" type="pres">
      <dgm:prSet presAssocID="{215B2E36-4FC4-48B9-A898-A968B33BF0E3}" presName="theInnerList" presStyleCnt="0"/>
      <dgm:spPr/>
    </dgm:pt>
    <dgm:pt modelId="{87DE42DC-AB89-4347-BBA8-A8302BD8C570}" type="pres">
      <dgm:prSet presAssocID="{8687EB37-84D8-4C69-8AA8-63310FBF7CC9}" presName="childNode" presStyleLbl="node1" presStyleIdx="11" presStyleCnt="20">
        <dgm:presLayoutVars>
          <dgm:bulletEnabled val="1"/>
        </dgm:presLayoutVars>
      </dgm:prSet>
      <dgm:spPr/>
    </dgm:pt>
    <dgm:pt modelId="{EB7B95A3-2E2F-4685-8651-78B4DA1A9886}" type="pres">
      <dgm:prSet presAssocID="{8687EB37-84D8-4C69-8AA8-63310FBF7CC9}" presName="aSpace2" presStyleCnt="0"/>
      <dgm:spPr/>
    </dgm:pt>
    <dgm:pt modelId="{040DDFB3-F001-4689-AA03-A9DE7A24F9A3}" type="pres">
      <dgm:prSet presAssocID="{057A33BA-9ECB-46CA-9484-19C58FE106A8}" presName="childNode" presStyleLbl="node1" presStyleIdx="12" presStyleCnt="20">
        <dgm:presLayoutVars>
          <dgm:bulletEnabled val="1"/>
        </dgm:presLayoutVars>
      </dgm:prSet>
      <dgm:spPr/>
    </dgm:pt>
    <dgm:pt modelId="{2D9BD825-964C-44F9-A3C7-F2C325C56927}" type="pres">
      <dgm:prSet presAssocID="{057A33BA-9ECB-46CA-9484-19C58FE106A8}" presName="aSpace2" presStyleCnt="0"/>
      <dgm:spPr/>
    </dgm:pt>
    <dgm:pt modelId="{DEDC2B84-C2CF-4761-9253-F2EE34478462}" type="pres">
      <dgm:prSet presAssocID="{1835BAEF-90D2-4077-853A-B451488D77A3}" presName="childNode" presStyleLbl="node1" presStyleIdx="13" presStyleCnt="20">
        <dgm:presLayoutVars>
          <dgm:bulletEnabled val="1"/>
        </dgm:presLayoutVars>
      </dgm:prSet>
      <dgm:spPr/>
    </dgm:pt>
    <dgm:pt modelId="{4CC59509-C568-42C5-A7B2-8B6B29D3A999}" type="pres">
      <dgm:prSet presAssocID="{1835BAEF-90D2-4077-853A-B451488D77A3}" presName="aSpace2" presStyleCnt="0"/>
      <dgm:spPr/>
    </dgm:pt>
    <dgm:pt modelId="{2872F52B-55DF-49EB-AB03-6A182E95AEFB}" type="pres">
      <dgm:prSet presAssocID="{F0730512-C6DD-4DBB-9D25-738BBD4D9011}" presName="childNode" presStyleLbl="node1" presStyleIdx="14" presStyleCnt="20">
        <dgm:presLayoutVars>
          <dgm:bulletEnabled val="1"/>
        </dgm:presLayoutVars>
      </dgm:prSet>
      <dgm:spPr/>
    </dgm:pt>
    <dgm:pt modelId="{67A0DF13-7C77-435A-A4E6-05D0BB6C7AED}" type="pres">
      <dgm:prSet presAssocID="{F0730512-C6DD-4DBB-9D25-738BBD4D9011}" presName="aSpace2" presStyleCnt="0"/>
      <dgm:spPr/>
    </dgm:pt>
    <dgm:pt modelId="{1152062F-51BC-4A92-89FC-057E845904C3}" type="pres">
      <dgm:prSet presAssocID="{47303DB5-AA92-48AA-8E2E-698F632BDA4C}" presName="childNode" presStyleLbl="node1" presStyleIdx="15" presStyleCnt="20">
        <dgm:presLayoutVars>
          <dgm:bulletEnabled val="1"/>
        </dgm:presLayoutVars>
      </dgm:prSet>
      <dgm:spPr/>
    </dgm:pt>
    <dgm:pt modelId="{9665609B-406C-413D-B7F4-1E9D693B8D24}" type="pres">
      <dgm:prSet presAssocID="{215B2E36-4FC4-48B9-A898-A968B33BF0E3}" presName="aSpace" presStyleCnt="0"/>
      <dgm:spPr/>
    </dgm:pt>
    <dgm:pt modelId="{97B196B4-6361-4153-9F28-8C546BC9488F}" type="pres">
      <dgm:prSet presAssocID="{47188D6D-004C-40D6-A4EF-CCA47692BE77}" presName="compNode" presStyleCnt="0"/>
      <dgm:spPr/>
    </dgm:pt>
    <dgm:pt modelId="{A60CD75F-5B29-485E-8A7D-B78FF9D5E47D}" type="pres">
      <dgm:prSet presAssocID="{47188D6D-004C-40D6-A4EF-CCA47692BE77}" presName="aNode" presStyleLbl="bgShp" presStyleIdx="5" presStyleCnt="6" custLinFactNeighborY="384"/>
      <dgm:spPr/>
    </dgm:pt>
    <dgm:pt modelId="{B45A97C0-7393-4F17-813B-4012A12FDD01}" type="pres">
      <dgm:prSet presAssocID="{47188D6D-004C-40D6-A4EF-CCA47692BE77}" presName="textNode" presStyleLbl="bgShp" presStyleIdx="5" presStyleCnt="6"/>
      <dgm:spPr/>
    </dgm:pt>
    <dgm:pt modelId="{EF605685-6457-4288-BC99-2BF2EDD62F7C}" type="pres">
      <dgm:prSet presAssocID="{47188D6D-004C-40D6-A4EF-CCA47692BE77}" presName="compChildNode" presStyleCnt="0"/>
      <dgm:spPr/>
    </dgm:pt>
    <dgm:pt modelId="{9E7FA1E3-7DB9-4DBE-98A9-A636BA0110B3}" type="pres">
      <dgm:prSet presAssocID="{47188D6D-004C-40D6-A4EF-CCA47692BE77}" presName="theInnerList" presStyleCnt="0"/>
      <dgm:spPr/>
    </dgm:pt>
    <dgm:pt modelId="{95162F6F-7983-4CD3-8675-645D53B1CA86}" type="pres">
      <dgm:prSet presAssocID="{D20948AA-B1AD-4A16-817A-CA71CAF6577F}" presName="childNode" presStyleLbl="node1" presStyleIdx="16" presStyleCnt="20">
        <dgm:presLayoutVars>
          <dgm:bulletEnabled val="1"/>
        </dgm:presLayoutVars>
      </dgm:prSet>
      <dgm:spPr/>
    </dgm:pt>
    <dgm:pt modelId="{1805AE3D-8321-4282-8CB1-030468818AA6}" type="pres">
      <dgm:prSet presAssocID="{D20948AA-B1AD-4A16-817A-CA71CAF6577F}" presName="aSpace2" presStyleCnt="0"/>
      <dgm:spPr/>
    </dgm:pt>
    <dgm:pt modelId="{43F643E4-279C-47BC-B535-442423410977}" type="pres">
      <dgm:prSet presAssocID="{9E23EA61-583F-45E5-90F8-92F087D872E2}" presName="childNode" presStyleLbl="node1" presStyleIdx="17" presStyleCnt="20">
        <dgm:presLayoutVars>
          <dgm:bulletEnabled val="1"/>
        </dgm:presLayoutVars>
      </dgm:prSet>
      <dgm:spPr/>
    </dgm:pt>
    <dgm:pt modelId="{0A9F08AC-F81E-48D2-8402-A3632700C69F}" type="pres">
      <dgm:prSet presAssocID="{9E23EA61-583F-45E5-90F8-92F087D872E2}" presName="aSpace2" presStyleCnt="0"/>
      <dgm:spPr/>
    </dgm:pt>
    <dgm:pt modelId="{5DF0B844-104F-43CC-BF1D-2363F502DCF3}" type="pres">
      <dgm:prSet presAssocID="{DD925018-6A4B-4955-865D-B6676CA8BD8D}" presName="childNode" presStyleLbl="node1" presStyleIdx="18" presStyleCnt="20">
        <dgm:presLayoutVars>
          <dgm:bulletEnabled val="1"/>
        </dgm:presLayoutVars>
      </dgm:prSet>
      <dgm:spPr/>
    </dgm:pt>
    <dgm:pt modelId="{10286F2A-1400-4B49-9CCE-FD02EC591EAD}" type="pres">
      <dgm:prSet presAssocID="{DD925018-6A4B-4955-865D-B6676CA8BD8D}" presName="aSpace2" presStyleCnt="0"/>
      <dgm:spPr/>
    </dgm:pt>
    <dgm:pt modelId="{588EB649-2A15-44DA-9F14-E48750CFE670}" type="pres">
      <dgm:prSet presAssocID="{27F3E450-A376-41DC-811E-62BF4687B9F2}" presName="childNode" presStyleLbl="node1" presStyleIdx="19" presStyleCnt="20">
        <dgm:presLayoutVars>
          <dgm:bulletEnabled val="1"/>
        </dgm:presLayoutVars>
      </dgm:prSet>
      <dgm:spPr/>
    </dgm:pt>
  </dgm:ptLst>
  <dgm:cxnLst>
    <dgm:cxn modelId="{C28AFE02-7D14-4203-9B33-940487DBE770}" type="presOf" srcId="{C0D0B4BC-B426-473D-94A6-771B4BAB2095}" destId="{30A4F470-BD75-4360-9C00-9758978EAB52}" srcOrd="0" destOrd="0" presId="urn:microsoft.com/office/officeart/2005/8/layout/lProcess2"/>
    <dgm:cxn modelId="{DE1D8605-C1F1-4D3E-AC50-B376DA9A8330}" type="presOf" srcId="{D20948AA-B1AD-4A16-817A-CA71CAF6577F}" destId="{95162F6F-7983-4CD3-8675-645D53B1CA86}" srcOrd="0" destOrd="0" presId="urn:microsoft.com/office/officeart/2005/8/layout/lProcess2"/>
    <dgm:cxn modelId="{8F769C07-869A-48C6-95E7-F7F96487ED51}" srcId="{47188D6D-004C-40D6-A4EF-CCA47692BE77}" destId="{9E23EA61-583F-45E5-90F8-92F087D872E2}" srcOrd="1" destOrd="0" parTransId="{3ECBFFFD-EC71-4D25-9655-6709DBC7F27D}" sibTransId="{662B84D9-1225-4B9D-99D9-AB8A3B032F0A}"/>
    <dgm:cxn modelId="{36B06F09-456F-4F2F-8BFA-4E48AC09044D}" type="presOf" srcId="{9E23EA61-583F-45E5-90F8-92F087D872E2}" destId="{43F643E4-279C-47BC-B535-442423410977}" srcOrd="0" destOrd="0" presId="urn:microsoft.com/office/officeart/2005/8/layout/lProcess2"/>
    <dgm:cxn modelId="{10A24D0D-FD31-45D4-A398-A58106CE50C1}" type="presOf" srcId="{8687EB37-84D8-4C69-8AA8-63310FBF7CC9}" destId="{87DE42DC-AB89-4347-BBA8-A8302BD8C570}" srcOrd="0" destOrd="0" presId="urn:microsoft.com/office/officeart/2005/8/layout/lProcess2"/>
    <dgm:cxn modelId="{A4D5C10E-F409-457A-B0AE-72B99D843E07}" type="presOf" srcId="{17924765-785C-4209-BC97-778897FBA194}" destId="{B7752F54-CAB6-45A8-A354-369A968738CC}" srcOrd="0" destOrd="0" presId="urn:microsoft.com/office/officeart/2005/8/layout/lProcess2"/>
    <dgm:cxn modelId="{ABFAEF10-6AC3-4983-BB06-D0BC07486952}" srcId="{0F5AB63A-FFA9-487F-816D-ECE7E2BD9103}" destId="{193C9C84-E155-4867-9AE4-1DF5300E44EC}" srcOrd="2" destOrd="0" parTransId="{73F27F37-5899-47A9-8E6E-F19A2B30039F}" sibTransId="{CF12520A-14D8-432C-B218-F5AB05E682AD}"/>
    <dgm:cxn modelId="{51959813-3756-47CE-A63C-A82401681D9F}" srcId="{47188D6D-004C-40D6-A4EF-CCA47692BE77}" destId="{27F3E450-A376-41DC-811E-62BF4687B9F2}" srcOrd="3" destOrd="0" parTransId="{F9B14E6B-4C2F-4378-8558-0E51CBAC2A14}" sibTransId="{E98FF88B-154D-4B2F-BCA9-FC4AF2E6C880}"/>
    <dgm:cxn modelId="{372F0716-1C2E-475F-BA8A-DC58A9594FB2}" type="presOf" srcId="{137184A6-71E1-4CC9-B1A4-7FFA23102210}" destId="{BD423FE2-0449-4870-8134-0FDDCCFCF328}" srcOrd="1" destOrd="0" presId="urn:microsoft.com/office/officeart/2005/8/layout/lProcess2"/>
    <dgm:cxn modelId="{87EC5518-4C28-4C9B-B1C4-0AD3A056D207}" type="presOf" srcId="{4A117EB0-4C33-4BD6-BB7F-C71BBD4E2AFA}" destId="{86E86727-570A-4520-B520-63E40BB615B4}" srcOrd="1" destOrd="0" presId="urn:microsoft.com/office/officeart/2005/8/layout/lProcess2"/>
    <dgm:cxn modelId="{FA881119-D496-4A5F-B281-130381C690CF}" type="presOf" srcId="{47188D6D-004C-40D6-A4EF-CCA47692BE77}" destId="{A60CD75F-5B29-485E-8A7D-B78FF9D5E47D}" srcOrd="0" destOrd="0" presId="urn:microsoft.com/office/officeart/2005/8/layout/lProcess2"/>
    <dgm:cxn modelId="{E771931F-11F0-427F-9799-414E2D539979}" srcId="{366EDA6C-0E1A-43EA-9095-0963D39743A1}" destId="{0F5AB63A-FFA9-487F-816D-ECE7E2BD9103}" srcOrd="3" destOrd="0" parTransId="{60745ECB-75D1-4F69-9207-FFB04E6851A0}" sibTransId="{2ABD979A-A654-4E64-8447-D7D85D7CD2D2}"/>
    <dgm:cxn modelId="{0FFCCC20-CCA4-4062-868A-5A13E65688CD}" type="presOf" srcId="{42D868CC-5227-4D69-B3A0-08B7B6866987}" destId="{ADE04DC0-FEF8-46FB-A42C-B926D888E1AA}" srcOrd="0" destOrd="0" presId="urn:microsoft.com/office/officeart/2005/8/layout/lProcess2"/>
    <dgm:cxn modelId="{556A6721-598C-4739-81B1-5D7B38913A6A}" srcId="{0F5AB63A-FFA9-487F-816D-ECE7E2BD9103}" destId="{1EA8C525-2B15-4C23-B987-D14F9B396E61}" srcOrd="1" destOrd="0" parTransId="{85AFD329-DB00-4BB8-A1A6-F08456F770AC}" sibTransId="{684BE0F1-6565-4F6B-9F54-411C71E86D3A}"/>
    <dgm:cxn modelId="{F6747024-19E9-480A-8EF7-7E7866F338F6}" srcId="{4A117EB0-4C33-4BD6-BB7F-C71BBD4E2AFA}" destId="{17924765-785C-4209-BC97-778897FBA194}" srcOrd="1" destOrd="0" parTransId="{93D2E2D3-DCF6-440A-8CAE-927626F6D71C}" sibTransId="{E71688B7-4929-4378-9F14-0EC1F13D4091}"/>
    <dgm:cxn modelId="{DF877D29-B75D-4B41-8BB9-209EEC721610}" type="presOf" srcId="{4A117EB0-4C33-4BD6-BB7F-C71BBD4E2AFA}" destId="{409B7DD7-F4FD-49C3-84C6-FF5F191CB27B}" srcOrd="0" destOrd="0" presId="urn:microsoft.com/office/officeart/2005/8/layout/lProcess2"/>
    <dgm:cxn modelId="{29EFBC2A-D9AE-49A2-800A-4FA1FB7463C1}" type="presOf" srcId="{1EA8C525-2B15-4C23-B987-D14F9B396E61}" destId="{2CB9DF2C-A7E2-4801-848D-7F8F6FF6A939}" srcOrd="0" destOrd="0" presId="urn:microsoft.com/office/officeart/2005/8/layout/lProcess2"/>
    <dgm:cxn modelId="{C7D9432E-CDD5-47F2-8ECA-7AC7F9CA0716}" type="presOf" srcId="{DD925018-6A4B-4955-865D-B6676CA8BD8D}" destId="{5DF0B844-104F-43CC-BF1D-2363F502DCF3}" srcOrd="0" destOrd="0" presId="urn:microsoft.com/office/officeart/2005/8/layout/lProcess2"/>
    <dgm:cxn modelId="{0578F82E-D0B9-4016-9FF1-7CBE6EAF680E}" srcId="{137184A6-71E1-4CC9-B1A4-7FFA23102210}" destId="{03625805-84DD-4504-B4D5-AE83AD52F155}" srcOrd="0" destOrd="0" parTransId="{BF265637-44A2-4D36-8BD4-C11CDC20C925}" sibTransId="{18ECD1A6-D18F-42F8-BE2F-D281A1ED0E31}"/>
    <dgm:cxn modelId="{A963B931-2E87-430E-819F-5D90897D83ED}" type="presOf" srcId="{137184A6-71E1-4CC9-B1A4-7FFA23102210}" destId="{70E41A11-D349-4162-8DBF-0759D74EFF1C}" srcOrd="0" destOrd="0" presId="urn:microsoft.com/office/officeart/2005/8/layout/lProcess2"/>
    <dgm:cxn modelId="{E1541934-3F6F-45D6-BC8A-BECBFFF4BBD4}" srcId="{215B2E36-4FC4-48B9-A898-A968B33BF0E3}" destId="{F0730512-C6DD-4DBB-9D25-738BBD4D9011}" srcOrd="3" destOrd="0" parTransId="{8C9D3091-1F66-4642-B57F-6C0F68F99A87}" sibTransId="{37D33DA6-131E-45B8-A4A1-C226E418B170}"/>
    <dgm:cxn modelId="{243CDD3E-2691-427F-A099-EF87CD8D33D8}" type="presOf" srcId="{99493562-97EB-4E64-A51E-8B1D71AAEE10}" destId="{47F148EA-D41B-41C6-8D0F-9240A9CDA9FC}" srcOrd="0" destOrd="0" presId="urn:microsoft.com/office/officeart/2005/8/layout/lProcess2"/>
    <dgm:cxn modelId="{99C87642-513C-4A3B-8DA9-910A07260245}" type="presOf" srcId="{769BDC70-A88F-478D-8E98-607E56FDAC81}" destId="{F3C548D1-18D4-4BDB-947B-7B91A46551E5}" srcOrd="0" destOrd="0" presId="urn:microsoft.com/office/officeart/2005/8/layout/lProcess2"/>
    <dgm:cxn modelId="{582F4143-48C9-44CE-A59C-B6C834C915E6}" type="presOf" srcId="{215B2E36-4FC4-48B9-A898-A968B33BF0E3}" destId="{8D36DA85-A906-4258-964E-FC4604C4D8EB}" srcOrd="1" destOrd="0" presId="urn:microsoft.com/office/officeart/2005/8/layout/lProcess2"/>
    <dgm:cxn modelId="{A4E1E963-97A3-4A86-AAF5-8AC5F535D865}" type="presOf" srcId="{057A33BA-9ECB-46CA-9484-19C58FE106A8}" destId="{040DDFB3-F001-4689-AA03-A9DE7A24F9A3}" srcOrd="0" destOrd="0" presId="urn:microsoft.com/office/officeart/2005/8/layout/lProcess2"/>
    <dgm:cxn modelId="{F5CB2046-51AA-41C0-BC30-E2F0BA9A73A2}" srcId="{0F5AB63A-FFA9-487F-816D-ECE7E2BD9103}" destId="{92D8B996-F8AD-48D3-B6FD-57542DB3083D}" srcOrd="3" destOrd="0" parTransId="{75258E8A-D4AD-4FDA-B973-1CF7C0B19DBF}" sibTransId="{9D7A7DB3-052D-4F5A-8716-46CA08DFCA13}"/>
    <dgm:cxn modelId="{C2C9586E-9CEC-4AB8-A304-4EB12A2DCC69}" srcId="{0F5AB63A-FFA9-487F-816D-ECE7E2BD9103}" destId="{EC4FB6BC-4381-45A2-A4F0-60895B34B117}" srcOrd="0" destOrd="0" parTransId="{BB12D534-A2E7-4EF4-AF15-03F40A28F830}" sibTransId="{6BCA6A22-28B4-4364-865C-127C4D395EE6}"/>
    <dgm:cxn modelId="{51BB356F-4634-4379-96C7-9FBDC6CAC010}" srcId="{99493562-97EB-4E64-A51E-8B1D71AAEE10}" destId="{769BDC70-A88F-478D-8E98-607E56FDAC81}" srcOrd="1" destOrd="0" parTransId="{9A48F689-EBD5-400E-8EBC-615273949A87}" sibTransId="{BD2D9FE3-E35C-427A-9619-2D93DBA93FCA}"/>
    <dgm:cxn modelId="{6D188270-AADB-4E99-84A9-D11BD0A59CCF}" srcId="{47188D6D-004C-40D6-A4EF-CCA47692BE77}" destId="{DD925018-6A4B-4955-865D-B6676CA8BD8D}" srcOrd="2" destOrd="0" parTransId="{D229E8C9-817D-4C65-AD2A-512EC2E397FC}" sibTransId="{52EFE499-8092-43E8-ABD7-18BE2756EE7D}"/>
    <dgm:cxn modelId="{697B2772-7BE8-4E73-BAC7-477C800B566C}" type="presOf" srcId="{0F5AB63A-FFA9-487F-816D-ECE7E2BD9103}" destId="{C2374948-EFBA-48EA-97D8-AF701BC8DC93}" srcOrd="0" destOrd="0" presId="urn:microsoft.com/office/officeart/2005/8/layout/lProcess2"/>
    <dgm:cxn modelId="{F26AEF55-24EA-484C-9B1B-33F342128AF8}" srcId="{366EDA6C-0E1A-43EA-9095-0963D39743A1}" destId="{99493562-97EB-4E64-A51E-8B1D71AAEE10}" srcOrd="2" destOrd="0" parTransId="{E4114907-FEC0-4714-973F-EEE213E56303}" sibTransId="{1E8995C6-CFBA-4181-889C-DA5C24EE2933}"/>
    <dgm:cxn modelId="{0A59B177-0ADA-41FC-B2B5-AD5C2D7E3E8A}" type="presOf" srcId="{366EDA6C-0E1A-43EA-9095-0963D39743A1}" destId="{34E467F2-9B88-4E40-ACA6-502A4265F7E1}" srcOrd="0" destOrd="0" presId="urn:microsoft.com/office/officeart/2005/8/layout/lProcess2"/>
    <dgm:cxn modelId="{A990CD5A-3591-498B-A700-F7A341C4C794}" type="presOf" srcId="{03625805-84DD-4504-B4D5-AE83AD52F155}" destId="{5427ACCD-09B8-458D-9DB0-92DF5DE04943}" srcOrd="0" destOrd="0" presId="urn:microsoft.com/office/officeart/2005/8/layout/lProcess2"/>
    <dgm:cxn modelId="{A480837B-A5DD-4610-98FC-AC621EA04E4B}" type="presOf" srcId="{EC4FB6BC-4381-45A2-A4F0-60895B34B117}" destId="{7049B1D7-CA72-4483-B46B-69A4BEB6D391}" srcOrd="0" destOrd="0" presId="urn:microsoft.com/office/officeart/2005/8/layout/lProcess2"/>
    <dgm:cxn modelId="{B036BE7D-DC26-469E-A79E-CFE39144FD0E}" type="presOf" srcId="{0F5AB63A-FFA9-487F-816D-ECE7E2BD9103}" destId="{A14F2F77-D191-4E89-B83C-8D32E44E946E}" srcOrd="1" destOrd="0" presId="urn:microsoft.com/office/officeart/2005/8/layout/lProcess2"/>
    <dgm:cxn modelId="{1393538E-6DEA-45AE-B12E-4D3F79FB7EAE}" srcId="{366EDA6C-0E1A-43EA-9095-0963D39743A1}" destId="{47188D6D-004C-40D6-A4EF-CCA47692BE77}" srcOrd="5" destOrd="0" parTransId="{1FC58C96-24D5-435C-961A-78973FF039B8}" sibTransId="{5E7FECE1-0A79-43B1-A73C-4321FCAC2B3B}"/>
    <dgm:cxn modelId="{4BA81D92-AB43-4E12-91B4-098794B979CF}" srcId="{99493562-97EB-4E64-A51E-8B1D71AAEE10}" destId="{25742535-691B-44F7-B6E5-A40EB4BDE00B}" srcOrd="0" destOrd="0" parTransId="{F8760A5D-0E3F-40B7-A8B8-C43497CCBB9C}" sibTransId="{86A0A77D-119A-4F23-A874-17940272371A}"/>
    <dgm:cxn modelId="{60E30094-433B-4758-8C85-D2284FA76966}" type="presOf" srcId="{47188D6D-004C-40D6-A4EF-CCA47692BE77}" destId="{B45A97C0-7393-4F17-813B-4012A12FDD01}" srcOrd="1" destOrd="0" presId="urn:microsoft.com/office/officeart/2005/8/layout/lProcess2"/>
    <dgm:cxn modelId="{B27115A9-BDFB-43ED-A5C5-5F02890282DC}" type="presOf" srcId="{4DE00EBE-0CA8-4AA2-B0B1-EBBD7156CC99}" destId="{06192365-DDBC-4F79-8735-7328D6D3159B}" srcOrd="0" destOrd="0" presId="urn:microsoft.com/office/officeart/2005/8/layout/lProcess2"/>
    <dgm:cxn modelId="{AF72F1B2-7F62-44FC-9448-66204A016F9F}" type="presOf" srcId="{F0730512-C6DD-4DBB-9D25-738BBD4D9011}" destId="{2872F52B-55DF-49EB-AB03-6A182E95AEFB}" srcOrd="0" destOrd="0" presId="urn:microsoft.com/office/officeart/2005/8/layout/lProcess2"/>
    <dgm:cxn modelId="{81DB52B4-E34E-473C-A6D4-2D28E7E68CEC}" srcId="{215B2E36-4FC4-48B9-A898-A968B33BF0E3}" destId="{8687EB37-84D8-4C69-8AA8-63310FBF7CC9}" srcOrd="0" destOrd="0" parTransId="{5B3DA623-9E23-48F2-AC7D-1C009A0C7A47}" sibTransId="{4DB892C2-F1DA-451C-81C4-501E66E785CE}"/>
    <dgm:cxn modelId="{3C67C3B4-60D8-4E47-B8D6-34C2DDACD5DA}" type="presOf" srcId="{215B2E36-4FC4-48B9-A898-A968B33BF0E3}" destId="{AD9C5DA4-5D14-4006-9725-ED9BF0C66446}" srcOrd="0" destOrd="0" presId="urn:microsoft.com/office/officeart/2005/8/layout/lProcess2"/>
    <dgm:cxn modelId="{7308FFB5-1F1A-4823-BF7D-ED80DF0E56D0}" srcId="{366EDA6C-0E1A-43EA-9095-0963D39743A1}" destId="{137184A6-71E1-4CC9-B1A4-7FFA23102210}" srcOrd="1" destOrd="0" parTransId="{74FF1E57-4CA0-46C5-BB1B-BAACA4550F16}" sibTransId="{02DE319E-FCF0-4E87-A9AF-2641211D9EB7}"/>
    <dgm:cxn modelId="{2349C4C2-D916-435A-882E-F1F47E018612}" type="presOf" srcId="{92D8B996-F8AD-48D3-B6FD-57542DB3083D}" destId="{DCBD3B64-D19D-45AC-9A8B-71E7B3FF7E6F}" srcOrd="0" destOrd="0" presId="urn:microsoft.com/office/officeart/2005/8/layout/lProcess2"/>
    <dgm:cxn modelId="{94BBE3C2-2D9E-43D1-BDBC-B054F65AB84E}" srcId="{215B2E36-4FC4-48B9-A898-A968B33BF0E3}" destId="{47303DB5-AA92-48AA-8E2E-698F632BDA4C}" srcOrd="4" destOrd="0" parTransId="{44EDC7DF-31D4-425A-B8EA-52EBB678A9E7}" sibTransId="{88A3CF87-49E7-45DE-86BD-29CFA886ADC3}"/>
    <dgm:cxn modelId="{262AE4C6-D09C-404D-A172-C451F3E59289}" srcId="{215B2E36-4FC4-48B9-A898-A968B33BF0E3}" destId="{1835BAEF-90D2-4077-853A-B451488D77A3}" srcOrd="2" destOrd="0" parTransId="{A50D9753-A3C6-4A0A-A358-12C19AF74667}" sibTransId="{ED463991-400C-4617-A990-4E3DAE1F10BD}"/>
    <dgm:cxn modelId="{6CC8A5C7-3CD2-4F8F-84D4-022D752E1926}" type="presOf" srcId="{47303DB5-AA92-48AA-8E2E-698F632BDA4C}" destId="{1152062F-51BC-4A92-89FC-057E845904C3}" srcOrd="0" destOrd="0" presId="urn:microsoft.com/office/officeart/2005/8/layout/lProcess2"/>
    <dgm:cxn modelId="{CD3ADDCC-8467-4686-B3F2-EE3720B5FB4F}" srcId="{215B2E36-4FC4-48B9-A898-A968B33BF0E3}" destId="{057A33BA-9ECB-46CA-9484-19C58FE106A8}" srcOrd="1" destOrd="0" parTransId="{539529C8-0095-4CB6-91E5-D93086D4C473}" sibTransId="{40EE15D9-2CD6-480C-A223-CF8653C8BEA5}"/>
    <dgm:cxn modelId="{A5F8E2CD-BB48-4C50-9CB3-42FCEFBEC61F}" type="presOf" srcId="{193C9C84-E155-4867-9AE4-1DF5300E44EC}" destId="{547AAE84-9D2C-4931-AACB-72F85610CE05}" srcOrd="0" destOrd="0" presId="urn:microsoft.com/office/officeart/2005/8/layout/lProcess2"/>
    <dgm:cxn modelId="{3BC8CBCE-2E1A-4D2D-B8FB-A2E26C8226F8}" srcId="{366EDA6C-0E1A-43EA-9095-0963D39743A1}" destId="{215B2E36-4FC4-48B9-A898-A968B33BF0E3}" srcOrd="4" destOrd="0" parTransId="{32DF6F3E-397F-4C07-89AE-B87E687F5845}" sibTransId="{EE1B82D2-4D4B-4E87-902B-19DCDC0000B7}"/>
    <dgm:cxn modelId="{5F6CFBDA-2C5A-45CD-B709-D66EF1CBB51B}" srcId="{47188D6D-004C-40D6-A4EF-CCA47692BE77}" destId="{D20948AA-B1AD-4A16-817A-CA71CAF6577F}" srcOrd="0" destOrd="0" parTransId="{97F567DC-0D37-49AB-8BBF-D7B47E774839}" sibTransId="{C102040D-4173-4DFD-B945-52D3B8F08766}"/>
    <dgm:cxn modelId="{AC7EC0DB-A74F-4DBA-AA9E-B98DBE35ECF8}" srcId="{4A117EB0-4C33-4BD6-BB7F-C71BBD4E2AFA}" destId="{4DE00EBE-0CA8-4AA2-B0B1-EBBD7156CC99}" srcOrd="0" destOrd="0" parTransId="{EB899C9B-03E3-4F60-8D63-A764745ED53A}" sibTransId="{E6382359-73DC-424A-A94B-79A932D26F09}"/>
    <dgm:cxn modelId="{37665EDE-9A7C-4874-9692-9F53825B7A31}" type="presOf" srcId="{1835BAEF-90D2-4077-853A-B451488D77A3}" destId="{DEDC2B84-C2CF-4761-9253-F2EE34478462}" srcOrd="0" destOrd="0" presId="urn:microsoft.com/office/officeart/2005/8/layout/lProcess2"/>
    <dgm:cxn modelId="{B06758DF-FBD9-40F9-8F40-16879FA3FF97}" type="presOf" srcId="{99493562-97EB-4E64-A51E-8B1D71AAEE10}" destId="{A191FE85-C39B-4B8E-A16A-75DF529E67BB}" srcOrd="1" destOrd="0" presId="urn:microsoft.com/office/officeart/2005/8/layout/lProcess2"/>
    <dgm:cxn modelId="{3C4D72E7-AB7C-4BF5-8702-7EC89B865259}" type="presOf" srcId="{25742535-691B-44F7-B6E5-A40EB4BDE00B}" destId="{4103E079-BF44-43D2-A6D7-A0C078479242}" srcOrd="0" destOrd="0" presId="urn:microsoft.com/office/officeart/2005/8/layout/lProcess2"/>
    <dgm:cxn modelId="{B7A1DDEF-1267-4F88-B487-EC13F45B4E97}" type="presOf" srcId="{27F3E450-A376-41DC-811E-62BF4687B9F2}" destId="{588EB649-2A15-44DA-9F14-E48750CFE670}" srcOrd="0" destOrd="0" presId="urn:microsoft.com/office/officeart/2005/8/layout/lProcess2"/>
    <dgm:cxn modelId="{31F584F2-8D8A-4EA4-A017-EF4383776729}" srcId="{366EDA6C-0E1A-43EA-9095-0963D39743A1}" destId="{4A117EB0-4C33-4BD6-BB7F-C71BBD4E2AFA}" srcOrd="0" destOrd="0" parTransId="{1AB0EC49-2676-4327-993E-6F76084FEC00}" sibTransId="{1AB50733-C257-4CC1-8A67-5D558BD02461}"/>
    <dgm:cxn modelId="{FBBE88F2-00E8-481D-8596-76990E9126FB}" srcId="{137184A6-71E1-4CC9-B1A4-7FFA23102210}" destId="{C0D0B4BC-B426-473D-94A6-771B4BAB2095}" srcOrd="2" destOrd="0" parTransId="{D023E375-2AA8-4F23-9407-EE11A0FBF3E6}" sibTransId="{036C93FF-18F6-4147-8E08-4EDFA14D93F7}"/>
    <dgm:cxn modelId="{69686EFF-0CA0-481E-A797-F4A1C4394A82}" srcId="{137184A6-71E1-4CC9-B1A4-7FFA23102210}" destId="{42D868CC-5227-4D69-B3A0-08B7B6866987}" srcOrd="1" destOrd="0" parTransId="{B35DF9DB-A896-4F37-8DC3-E442CE8376E7}" sibTransId="{52F80B90-378A-4E37-826C-DDE4C7D0D402}"/>
    <dgm:cxn modelId="{B8DC2304-ECBC-4327-B1CB-E2493B2D729D}" type="presParOf" srcId="{34E467F2-9B88-4E40-ACA6-502A4265F7E1}" destId="{A0F19EE6-7381-4F55-ACB6-39806E53E723}" srcOrd="0" destOrd="0" presId="urn:microsoft.com/office/officeart/2005/8/layout/lProcess2"/>
    <dgm:cxn modelId="{4B2A0B39-8F7A-40D6-839E-70B56620640A}" type="presParOf" srcId="{A0F19EE6-7381-4F55-ACB6-39806E53E723}" destId="{409B7DD7-F4FD-49C3-84C6-FF5F191CB27B}" srcOrd="0" destOrd="0" presId="urn:microsoft.com/office/officeart/2005/8/layout/lProcess2"/>
    <dgm:cxn modelId="{6625C362-1CD8-4755-9462-5B09E07BC6BA}" type="presParOf" srcId="{A0F19EE6-7381-4F55-ACB6-39806E53E723}" destId="{86E86727-570A-4520-B520-63E40BB615B4}" srcOrd="1" destOrd="0" presId="urn:microsoft.com/office/officeart/2005/8/layout/lProcess2"/>
    <dgm:cxn modelId="{00655D22-D5EF-4717-8973-7E2ABBD374EB}" type="presParOf" srcId="{A0F19EE6-7381-4F55-ACB6-39806E53E723}" destId="{C25157C5-4C98-4BA3-816C-C88311D1746E}" srcOrd="2" destOrd="0" presId="urn:microsoft.com/office/officeart/2005/8/layout/lProcess2"/>
    <dgm:cxn modelId="{C00E3FD4-0416-4FC8-9701-CEBCF1713441}" type="presParOf" srcId="{C25157C5-4C98-4BA3-816C-C88311D1746E}" destId="{A4BFB40E-74C4-44B0-9C0F-7CDAB8FCB005}" srcOrd="0" destOrd="0" presId="urn:microsoft.com/office/officeart/2005/8/layout/lProcess2"/>
    <dgm:cxn modelId="{5511A079-36C1-4B0A-84CD-B128286F981E}" type="presParOf" srcId="{A4BFB40E-74C4-44B0-9C0F-7CDAB8FCB005}" destId="{06192365-DDBC-4F79-8735-7328D6D3159B}" srcOrd="0" destOrd="0" presId="urn:microsoft.com/office/officeart/2005/8/layout/lProcess2"/>
    <dgm:cxn modelId="{6001C58B-9B7C-4D3D-A43F-EC7AD89CF32B}" type="presParOf" srcId="{A4BFB40E-74C4-44B0-9C0F-7CDAB8FCB005}" destId="{8C85BE25-E44F-4442-8094-77DAD255983D}" srcOrd="1" destOrd="0" presId="urn:microsoft.com/office/officeart/2005/8/layout/lProcess2"/>
    <dgm:cxn modelId="{29EA96BE-0AF7-418A-A09B-E1D0525C72FF}" type="presParOf" srcId="{A4BFB40E-74C4-44B0-9C0F-7CDAB8FCB005}" destId="{B7752F54-CAB6-45A8-A354-369A968738CC}" srcOrd="2" destOrd="0" presId="urn:microsoft.com/office/officeart/2005/8/layout/lProcess2"/>
    <dgm:cxn modelId="{8B101640-9D8D-488D-A2AD-C5262C29327A}" type="presParOf" srcId="{34E467F2-9B88-4E40-ACA6-502A4265F7E1}" destId="{AC18AB29-99CD-4091-953C-76E3E872BA4F}" srcOrd="1" destOrd="0" presId="urn:microsoft.com/office/officeart/2005/8/layout/lProcess2"/>
    <dgm:cxn modelId="{9A0DCADA-44BB-4315-B273-A39C9E3CCFB8}" type="presParOf" srcId="{34E467F2-9B88-4E40-ACA6-502A4265F7E1}" destId="{D27DC04C-B82D-4A93-B4B3-6DEB81316C53}" srcOrd="2" destOrd="0" presId="urn:microsoft.com/office/officeart/2005/8/layout/lProcess2"/>
    <dgm:cxn modelId="{3E4D4935-8E46-49E0-BC5E-ADE82D1A7054}" type="presParOf" srcId="{D27DC04C-B82D-4A93-B4B3-6DEB81316C53}" destId="{70E41A11-D349-4162-8DBF-0759D74EFF1C}" srcOrd="0" destOrd="0" presId="urn:microsoft.com/office/officeart/2005/8/layout/lProcess2"/>
    <dgm:cxn modelId="{936C2FE9-1C17-4AA8-9888-48BD5AC42E0C}" type="presParOf" srcId="{D27DC04C-B82D-4A93-B4B3-6DEB81316C53}" destId="{BD423FE2-0449-4870-8134-0FDDCCFCF328}" srcOrd="1" destOrd="0" presId="urn:microsoft.com/office/officeart/2005/8/layout/lProcess2"/>
    <dgm:cxn modelId="{8D85229F-674D-42FA-B33E-8954F5FE63AC}" type="presParOf" srcId="{D27DC04C-B82D-4A93-B4B3-6DEB81316C53}" destId="{DB4BC84E-C914-478D-AF02-CFA529079065}" srcOrd="2" destOrd="0" presId="urn:microsoft.com/office/officeart/2005/8/layout/lProcess2"/>
    <dgm:cxn modelId="{C21FB683-9518-470D-ABC1-0831B4D4D4D1}" type="presParOf" srcId="{DB4BC84E-C914-478D-AF02-CFA529079065}" destId="{FAE0B667-30BB-423E-99C7-03FB07191902}" srcOrd="0" destOrd="0" presId="urn:microsoft.com/office/officeart/2005/8/layout/lProcess2"/>
    <dgm:cxn modelId="{8D3927EA-B7AC-411A-B057-8A7972EE05D0}" type="presParOf" srcId="{FAE0B667-30BB-423E-99C7-03FB07191902}" destId="{5427ACCD-09B8-458D-9DB0-92DF5DE04943}" srcOrd="0" destOrd="0" presId="urn:microsoft.com/office/officeart/2005/8/layout/lProcess2"/>
    <dgm:cxn modelId="{DD5F2AA6-FA52-4E67-932B-FE65E9EC352D}" type="presParOf" srcId="{FAE0B667-30BB-423E-99C7-03FB07191902}" destId="{4FC33E80-70B6-447A-A75B-BC985903F587}" srcOrd="1" destOrd="0" presId="urn:microsoft.com/office/officeart/2005/8/layout/lProcess2"/>
    <dgm:cxn modelId="{12274F6C-2EEF-4561-A24A-A24A1ECD68D4}" type="presParOf" srcId="{FAE0B667-30BB-423E-99C7-03FB07191902}" destId="{ADE04DC0-FEF8-46FB-A42C-B926D888E1AA}" srcOrd="2" destOrd="0" presId="urn:microsoft.com/office/officeart/2005/8/layout/lProcess2"/>
    <dgm:cxn modelId="{91EE3C17-9DBB-47B1-B2F1-2C80DD2E7761}" type="presParOf" srcId="{FAE0B667-30BB-423E-99C7-03FB07191902}" destId="{4BF36B93-3CE2-4857-B9DD-7C7C6668CFD9}" srcOrd="3" destOrd="0" presId="urn:microsoft.com/office/officeart/2005/8/layout/lProcess2"/>
    <dgm:cxn modelId="{B7DA6188-3BB5-44E4-A190-C187D69AC273}" type="presParOf" srcId="{FAE0B667-30BB-423E-99C7-03FB07191902}" destId="{30A4F470-BD75-4360-9C00-9758978EAB52}" srcOrd="4" destOrd="0" presId="urn:microsoft.com/office/officeart/2005/8/layout/lProcess2"/>
    <dgm:cxn modelId="{21C871F8-9D28-43FA-AEDA-CD0BDA2BBD52}" type="presParOf" srcId="{34E467F2-9B88-4E40-ACA6-502A4265F7E1}" destId="{7002087F-2E51-4463-A31F-51FD3A80C049}" srcOrd="3" destOrd="0" presId="urn:microsoft.com/office/officeart/2005/8/layout/lProcess2"/>
    <dgm:cxn modelId="{774438D7-45B3-48E2-A97D-9A63D6CE6186}" type="presParOf" srcId="{34E467F2-9B88-4E40-ACA6-502A4265F7E1}" destId="{BCEDBDD7-41BD-4EC6-80B7-7E7CE5BEEDA8}" srcOrd="4" destOrd="0" presId="urn:microsoft.com/office/officeart/2005/8/layout/lProcess2"/>
    <dgm:cxn modelId="{1F406792-0736-416F-9D5B-505032B8B9DD}" type="presParOf" srcId="{BCEDBDD7-41BD-4EC6-80B7-7E7CE5BEEDA8}" destId="{47F148EA-D41B-41C6-8D0F-9240A9CDA9FC}" srcOrd="0" destOrd="0" presId="urn:microsoft.com/office/officeart/2005/8/layout/lProcess2"/>
    <dgm:cxn modelId="{C3D4B574-C5B6-4C60-9378-6B4D79666DEE}" type="presParOf" srcId="{BCEDBDD7-41BD-4EC6-80B7-7E7CE5BEEDA8}" destId="{A191FE85-C39B-4B8E-A16A-75DF529E67BB}" srcOrd="1" destOrd="0" presId="urn:microsoft.com/office/officeart/2005/8/layout/lProcess2"/>
    <dgm:cxn modelId="{A531FF03-3679-4A1B-9501-0991671FD0E7}" type="presParOf" srcId="{BCEDBDD7-41BD-4EC6-80B7-7E7CE5BEEDA8}" destId="{5424CF76-0F15-4EA3-9DE9-44B90B7FC63D}" srcOrd="2" destOrd="0" presId="urn:microsoft.com/office/officeart/2005/8/layout/lProcess2"/>
    <dgm:cxn modelId="{C83EAA67-8297-40C6-9FDF-912897045E87}" type="presParOf" srcId="{5424CF76-0F15-4EA3-9DE9-44B90B7FC63D}" destId="{014DB9EB-36F8-4610-BDB8-794312DC81E8}" srcOrd="0" destOrd="0" presId="urn:microsoft.com/office/officeart/2005/8/layout/lProcess2"/>
    <dgm:cxn modelId="{1C986AF5-42D9-4B1C-958C-89DA7E1B5E6F}" type="presParOf" srcId="{014DB9EB-36F8-4610-BDB8-794312DC81E8}" destId="{4103E079-BF44-43D2-A6D7-A0C078479242}" srcOrd="0" destOrd="0" presId="urn:microsoft.com/office/officeart/2005/8/layout/lProcess2"/>
    <dgm:cxn modelId="{542CB9D7-7D2D-4AAF-9B3C-6084CDB58973}" type="presParOf" srcId="{014DB9EB-36F8-4610-BDB8-794312DC81E8}" destId="{4A3EBF2B-254C-494D-8FDD-7EEB3473D154}" srcOrd="1" destOrd="0" presId="urn:microsoft.com/office/officeart/2005/8/layout/lProcess2"/>
    <dgm:cxn modelId="{4FBC66DB-0F4C-4958-83C0-7ED324619F9E}" type="presParOf" srcId="{014DB9EB-36F8-4610-BDB8-794312DC81E8}" destId="{F3C548D1-18D4-4BDB-947B-7B91A46551E5}" srcOrd="2" destOrd="0" presId="urn:microsoft.com/office/officeart/2005/8/layout/lProcess2"/>
    <dgm:cxn modelId="{A5BD7E19-5159-4487-BC6C-84D20BA20633}" type="presParOf" srcId="{34E467F2-9B88-4E40-ACA6-502A4265F7E1}" destId="{83C59DC7-7B1B-46DE-9826-8CB250CECF01}" srcOrd="5" destOrd="0" presId="urn:microsoft.com/office/officeart/2005/8/layout/lProcess2"/>
    <dgm:cxn modelId="{F4D7433C-B5A6-402D-AD24-7559F67592DD}" type="presParOf" srcId="{34E467F2-9B88-4E40-ACA6-502A4265F7E1}" destId="{9F353BFE-AF2D-43EA-B6A6-142905B53A6D}" srcOrd="6" destOrd="0" presId="urn:microsoft.com/office/officeart/2005/8/layout/lProcess2"/>
    <dgm:cxn modelId="{1BF18568-9CA0-48A4-8AE4-8750F1D86124}" type="presParOf" srcId="{9F353BFE-AF2D-43EA-B6A6-142905B53A6D}" destId="{C2374948-EFBA-48EA-97D8-AF701BC8DC93}" srcOrd="0" destOrd="0" presId="urn:microsoft.com/office/officeart/2005/8/layout/lProcess2"/>
    <dgm:cxn modelId="{6C096D4F-2329-40F1-A2B0-B156F543A645}" type="presParOf" srcId="{9F353BFE-AF2D-43EA-B6A6-142905B53A6D}" destId="{A14F2F77-D191-4E89-B83C-8D32E44E946E}" srcOrd="1" destOrd="0" presId="urn:microsoft.com/office/officeart/2005/8/layout/lProcess2"/>
    <dgm:cxn modelId="{8D9163D6-EB5E-471B-B0AA-B542CEEB3153}" type="presParOf" srcId="{9F353BFE-AF2D-43EA-B6A6-142905B53A6D}" destId="{C341A180-503B-4531-9E9B-05E9F1233165}" srcOrd="2" destOrd="0" presId="urn:microsoft.com/office/officeart/2005/8/layout/lProcess2"/>
    <dgm:cxn modelId="{9AB36F16-2973-4EB1-97A9-36E76583C245}" type="presParOf" srcId="{C341A180-503B-4531-9E9B-05E9F1233165}" destId="{A1408802-4FB6-40A7-A61F-A9406CA61AAA}" srcOrd="0" destOrd="0" presId="urn:microsoft.com/office/officeart/2005/8/layout/lProcess2"/>
    <dgm:cxn modelId="{ADC7C088-9AF8-4C08-98BA-0ECC55988DAD}" type="presParOf" srcId="{A1408802-4FB6-40A7-A61F-A9406CA61AAA}" destId="{7049B1D7-CA72-4483-B46B-69A4BEB6D391}" srcOrd="0" destOrd="0" presId="urn:microsoft.com/office/officeart/2005/8/layout/lProcess2"/>
    <dgm:cxn modelId="{23DD204F-792A-4E18-8D8F-F7B01BA0D91F}" type="presParOf" srcId="{A1408802-4FB6-40A7-A61F-A9406CA61AAA}" destId="{410940C4-8B2C-4F17-92FB-0C2E0FE32DEE}" srcOrd="1" destOrd="0" presId="urn:microsoft.com/office/officeart/2005/8/layout/lProcess2"/>
    <dgm:cxn modelId="{D27DAA77-B5F5-493A-9226-DDD8DCC26473}" type="presParOf" srcId="{A1408802-4FB6-40A7-A61F-A9406CA61AAA}" destId="{2CB9DF2C-A7E2-4801-848D-7F8F6FF6A939}" srcOrd="2" destOrd="0" presId="urn:microsoft.com/office/officeart/2005/8/layout/lProcess2"/>
    <dgm:cxn modelId="{B559DC24-DAEC-4FC5-8994-33C2797A2069}" type="presParOf" srcId="{A1408802-4FB6-40A7-A61F-A9406CA61AAA}" destId="{2193131C-85DA-4E8B-A8D0-CA9CE1482F71}" srcOrd="3" destOrd="0" presId="urn:microsoft.com/office/officeart/2005/8/layout/lProcess2"/>
    <dgm:cxn modelId="{1539706E-8B41-476F-A57B-87AD04AA9938}" type="presParOf" srcId="{A1408802-4FB6-40A7-A61F-A9406CA61AAA}" destId="{547AAE84-9D2C-4931-AACB-72F85610CE05}" srcOrd="4" destOrd="0" presId="urn:microsoft.com/office/officeart/2005/8/layout/lProcess2"/>
    <dgm:cxn modelId="{1CC09D9A-A33A-4908-BF61-D366103EBAFA}" type="presParOf" srcId="{A1408802-4FB6-40A7-A61F-A9406CA61AAA}" destId="{5EE2FA1E-8BBB-4A96-BA0D-A831398052EB}" srcOrd="5" destOrd="0" presId="urn:microsoft.com/office/officeart/2005/8/layout/lProcess2"/>
    <dgm:cxn modelId="{BB1693A4-00D7-490C-AFDA-23A1AE5FAC32}" type="presParOf" srcId="{A1408802-4FB6-40A7-A61F-A9406CA61AAA}" destId="{DCBD3B64-D19D-45AC-9A8B-71E7B3FF7E6F}" srcOrd="6" destOrd="0" presId="urn:microsoft.com/office/officeart/2005/8/layout/lProcess2"/>
    <dgm:cxn modelId="{C2FA7BED-C7EA-4CA0-A2FD-FF852683E7E8}" type="presParOf" srcId="{34E467F2-9B88-4E40-ACA6-502A4265F7E1}" destId="{AADEC5B8-5E59-4530-93D3-31D81320F71B}" srcOrd="7" destOrd="0" presId="urn:microsoft.com/office/officeart/2005/8/layout/lProcess2"/>
    <dgm:cxn modelId="{C63A5869-F960-4321-9869-A8891A4F826F}" type="presParOf" srcId="{34E467F2-9B88-4E40-ACA6-502A4265F7E1}" destId="{6370EE14-FC18-4D1A-BEEB-12A7CB491A80}" srcOrd="8" destOrd="0" presId="urn:microsoft.com/office/officeart/2005/8/layout/lProcess2"/>
    <dgm:cxn modelId="{EA0AA1D3-8623-4111-8B33-BDD3D6D79628}" type="presParOf" srcId="{6370EE14-FC18-4D1A-BEEB-12A7CB491A80}" destId="{AD9C5DA4-5D14-4006-9725-ED9BF0C66446}" srcOrd="0" destOrd="0" presId="urn:microsoft.com/office/officeart/2005/8/layout/lProcess2"/>
    <dgm:cxn modelId="{1D64AC20-CB3B-4876-AA9D-F246D578ED80}" type="presParOf" srcId="{6370EE14-FC18-4D1A-BEEB-12A7CB491A80}" destId="{8D36DA85-A906-4258-964E-FC4604C4D8EB}" srcOrd="1" destOrd="0" presId="urn:microsoft.com/office/officeart/2005/8/layout/lProcess2"/>
    <dgm:cxn modelId="{724791AD-55EF-4E67-B88F-1498562DE120}" type="presParOf" srcId="{6370EE14-FC18-4D1A-BEEB-12A7CB491A80}" destId="{49853991-6E5E-4879-8ED7-C87226060700}" srcOrd="2" destOrd="0" presId="urn:microsoft.com/office/officeart/2005/8/layout/lProcess2"/>
    <dgm:cxn modelId="{827F5295-D47C-464F-83B0-D2917FDADD77}" type="presParOf" srcId="{49853991-6E5E-4879-8ED7-C87226060700}" destId="{6377ECB8-0CE4-4016-91B9-FACDB71739C9}" srcOrd="0" destOrd="0" presId="urn:microsoft.com/office/officeart/2005/8/layout/lProcess2"/>
    <dgm:cxn modelId="{54B23582-0EFF-4D3D-87FC-AF480A932229}" type="presParOf" srcId="{6377ECB8-0CE4-4016-91B9-FACDB71739C9}" destId="{87DE42DC-AB89-4347-BBA8-A8302BD8C570}" srcOrd="0" destOrd="0" presId="urn:microsoft.com/office/officeart/2005/8/layout/lProcess2"/>
    <dgm:cxn modelId="{E7FA636C-7444-416D-98A8-CBB4BED23523}" type="presParOf" srcId="{6377ECB8-0CE4-4016-91B9-FACDB71739C9}" destId="{EB7B95A3-2E2F-4685-8651-78B4DA1A9886}" srcOrd="1" destOrd="0" presId="urn:microsoft.com/office/officeart/2005/8/layout/lProcess2"/>
    <dgm:cxn modelId="{B85D4211-2FD4-4277-A445-3BC3715BFC52}" type="presParOf" srcId="{6377ECB8-0CE4-4016-91B9-FACDB71739C9}" destId="{040DDFB3-F001-4689-AA03-A9DE7A24F9A3}" srcOrd="2" destOrd="0" presId="urn:microsoft.com/office/officeart/2005/8/layout/lProcess2"/>
    <dgm:cxn modelId="{7D08BF57-D37B-4AFA-9847-95F1E8B994D4}" type="presParOf" srcId="{6377ECB8-0CE4-4016-91B9-FACDB71739C9}" destId="{2D9BD825-964C-44F9-A3C7-F2C325C56927}" srcOrd="3" destOrd="0" presId="urn:microsoft.com/office/officeart/2005/8/layout/lProcess2"/>
    <dgm:cxn modelId="{DF4BCE31-5610-4D85-90DF-E562824BFCCE}" type="presParOf" srcId="{6377ECB8-0CE4-4016-91B9-FACDB71739C9}" destId="{DEDC2B84-C2CF-4761-9253-F2EE34478462}" srcOrd="4" destOrd="0" presId="urn:microsoft.com/office/officeart/2005/8/layout/lProcess2"/>
    <dgm:cxn modelId="{09587624-1D3C-4FE5-B4DE-A1152F84FB7E}" type="presParOf" srcId="{6377ECB8-0CE4-4016-91B9-FACDB71739C9}" destId="{4CC59509-C568-42C5-A7B2-8B6B29D3A999}" srcOrd="5" destOrd="0" presId="urn:microsoft.com/office/officeart/2005/8/layout/lProcess2"/>
    <dgm:cxn modelId="{1EC2C7B0-C3E9-49FA-AE10-C8E4C344D75A}" type="presParOf" srcId="{6377ECB8-0CE4-4016-91B9-FACDB71739C9}" destId="{2872F52B-55DF-49EB-AB03-6A182E95AEFB}" srcOrd="6" destOrd="0" presId="urn:microsoft.com/office/officeart/2005/8/layout/lProcess2"/>
    <dgm:cxn modelId="{D60672CB-4DFF-4137-9FFB-78842CE20EE7}" type="presParOf" srcId="{6377ECB8-0CE4-4016-91B9-FACDB71739C9}" destId="{67A0DF13-7C77-435A-A4E6-05D0BB6C7AED}" srcOrd="7" destOrd="0" presId="urn:microsoft.com/office/officeart/2005/8/layout/lProcess2"/>
    <dgm:cxn modelId="{0A1D65AD-9CD3-4E56-B3A7-C1E242B6E815}" type="presParOf" srcId="{6377ECB8-0CE4-4016-91B9-FACDB71739C9}" destId="{1152062F-51BC-4A92-89FC-057E845904C3}" srcOrd="8" destOrd="0" presId="urn:microsoft.com/office/officeart/2005/8/layout/lProcess2"/>
    <dgm:cxn modelId="{75303AAC-60AB-46C0-99D3-9E696891529B}" type="presParOf" srcId="{34E467F2-9B88-4E40-ACA6-502A4265F7E1}" destId="{9665609B-406C-413D-B7F4-1E9D693B8D24}" srcOrd="9" destOrd="0" presId="urn:microsoft.com/office/officeart/2005/8/layout/lProcess2"/>
    <dgm:cxn modelId="{B5FCD1A0-70A9-4FF9-A047-35B6613A5434}" type="presParOf" srcId="{34E467F2-9B88-4E40-ACA6-502A4265F7E1}" destId="{97B196B4-6361-4153-9F28-8C546BC9488F}" srcOrd="10" destOrd="0" presId="urn:microsoft.com/office/officeart/2005/8/layout/lProcess2"/>
    <dgm:cxn modelId="{3D7929B9-C705-4370-B5E8-4EB8C422494E}" type="presParOf" srcId="{97B196B4-6361-4153-9F28-8C546BC9488F}" destId="{A60CD75F-5B29-485E-8A7D-B78FF9D5E47D}" srcOrd="0" destOrd="0" presId="urn:microsoft.com/office/officeart/2005/8/layout/lProcess2"/>
    <dgm:cxn modelId="{1548BCDE-14B7-4CFC-BB60-06DD54188C4F}" type="presParOf" srcId="{97B196B4-6361-4153-9F28-8C546BC9488F}" destId="{B45A97C0-7393-4F17-813B-4012A12FDD01}" srcOrd="1" destOrd="0" presId="urn:microsoft.com/office/officeart/2005/8/layout/lProcess2"/>
    <dgm:cxn modelId="{4362E0CE-3685-4804-9ADE-42CB8420B3B0}" type="presParOf" srcId="{97B196B4-6361-4153-9F28-8C546BC9488F}" destId="{EF605685-6457-4288-BC99-2BF2EDD62F7C}" srcOrd="2" destOrd="0" presId="urn:microsoft.com/office/officeart/2005/8/layout/lProcess2"/>
    <dgm:cxn modelId="{037DEFC2-6D28-417C-957B-F96BBCEBD86A}" type="presParOf" srcId="{EF605685-6457-4288-BC99-2BF2EDD62F7C}" destId="{9E7FA1E3-7DB9-4DBE-98A9-A636BA0110B3}" srcOrd="0" destOrd="0" presId="urn:microsoft.com/office/officeart/2005/8/layout/lProcess2"/>
    <dgm:cxn modelId="{C721F090-992C-40C4-9F45-3D7EED902D07}" type="presParOf" srcId="{9E7FA1E3-7DB9-4DBE-98A9-A636BA0110B3}" destId="{95162F6F-7983-4CD3-8675-645D53B1CA86}" srcOrd="0" destOrd="0" presId="urn:microsoft.com/office/officeart/2005/8/layout/lProcess2"/>
    <dgm:cxn modelId="{AC807522-11FA-4832-83DF-70D9EF51C357}" type="presParOf" srcId="{9E7FA1E3-7DB9-4DBE-98A9-A636BA0110B3}" destId="{1805AE3D-8321-4282-8CB1-030468818AA6}" srcOrd="1" destOrd="0" presId="urn:microsoft.com/office/officeart/2005/8/layout/lProcess2"/>
    <dgm:cxn modelId="{50D90E3E-5485-48B2-B44D-4E8C964F1F50}" type="presParOf" srcId="{9E7FA1E3-7DB9-4DBE-98A9-A636BA0110B3}" destId="{43F643E4-279C-47BC-B535-442423410977}" srcOrd="2" destOrd="0" presId="urn:microsoft.com/office/officeart/2005/8/layout/lProcess2"/>
    <dgm:cxn modelId="{0D8C49CA-17A7-4A5A-A52C-08D979AB0895}" type="presParOf" srcId="{9E7FA1E3-7DB9-4DBE-98A9-A636BA0110B3}" destId="{0A9F08AC-F81E-48D2-8402-A3632700C69F}" srcOrd="3" destOrd="0" presId="urn:microsoft.com/office/officeart/2005/8/layout/lProcess2"/>
    <dgm:cxn modelId="{3582019C-E1BC-4F7B-8B05-83F57E26BE17}" type="presParOf" srcId="{9E7FA1E3-7DB9-4DBE-98A9-A636BA0110B3}" destId="{5DF0B844-104F-43CC-BF1D-2363F502DCF3}" srcOrd="4" destOrd="0" presId="urn:microsoft.com/office/officeart/2005/8/layout/lProcess2"/>
    <dgm:cxn modelId="{672EF3DA-00EA-4AF8-BDA0-36C331C4F659}" type="presParOf" srcId="{9E7FA1E3-7DB9-4DBE-98A9-A636BA0110B3}" destId="{10286F2A-1400-4B49-9CCE-FD02EC591EAD}" srcOrd="5" destOrd="0" presId="urn:microsoft.com/office/officeart/2005/8/layout/lProcess2"/>
    <dgm:cxn modelId="{A2E8B9B1-FAC1-414C-B4DB-E3CB5611478F}" type="presParOf" srcId="{9E7FA1E3-7DB9-4DBE-98A9-A636BA0110B3}" destId="{588EB649-2A15-44DA-9F14-E48750CFE67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32501-4C74-4472-9DFA-DE5AAE4B130B}">
      <dsp:nvSpPr>
        <dsp:cNvPr id="0" name=""/>
        <dsp:cNvSpPr/>
      </dsp:nvSpPr>
      <dsp:spPr>
        <a:xfrm>
          <a:off x="3329769" y="3044864"/>
          <a:ext cx="1768583" cy="2366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4291" y="0"/>
              </a:lnTo>
              <a:lnTo>
                <a:pt x="884291" y="2366828"/>
              </a:lnTo>
              <a:lnTo>
                <a:pt x="1768583" y="236682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>
        <a:off x="4140195" y="4154413"/>
        <a:ext cx="147730" cy="147730"/>
      </dsp:txXfrm>
    </dsp:sp>
    <dsp:sp modelId="{A4459EC4-A4EC-4F4B-8917-104BCD90B42B}">
      <dsp:nvSpPr>
        <dsp:cNvPr id="0" name=""/>
        <dsp:cNvSpPr/>
      </dsp:nvSpPr>
      <dsp:spPr>
        <a:xfrm>
          <a:off x="3329769" y="3044864"/>
          <a:ext cx="1768583" cy="721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4291" y="0"/>
              </a:lnTo>
              <a:lnTo>
                <a:pt x="884291" y="721743"/>
              </a:lnTo>
              <a:lnTo>
                <a:pt x="1768583" y="72174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4166306" y="3357981"/>
        <a:ext cx="95509" cy="95509"/>
      </dsp:txXfrm>
    </dsp:sp>
    <dsp:sp modelId="{CD0FF3F4-E873-413D-B015-C185CEA0946D}">
      <dsp:nvSpPr>
        <dsp:cNvPr id="0" name=""/>
        <dsp:cNvSpPr/>
      </dsp:nvSpPr>
      <dsp:spPr>
        <a:xfrm>
          <a:off x="3329769" y="2121523"/>
          <a:ext cx="1768583" cy="923341"/>
        </a:xfrm>
        <a:custGeom>
          <a:avLst/>
          <a:gdLst/>
          <a:ahLst/>
          <a:cxnLst/>
          <a:rect l="0" t="0" r="0" b="0"/>
          <a:pathLst>
            <a:path>
              <a:moveTo>
                <a:pt x="0" y="923341"/>
              </a:moveTo>
              <a:lnTo>
                <a:pt x="884291" y="923341"/>
              </a:lnTo>
              <a:lnTo>
                <a:pt x="884291" y="0"/>
              </a:lnTo>
              <a:lnTo>
                <a:pt x="1768583" y="0"/>
              </a:lnTo>
            </a:path>
          </a:pathLst>
        </a:custGeom>
        <a:noFill/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b="1" kern="1200">
            <a:latin typeface="+mn-lt"/>
          </a:endParaRPr>
        </a:p>
      </dsp:txBody>
      <dsp:txXfrm>
        <a:off x="4164183" y="2533316"/>
        <a:ext cx="99755" cy="99755"/>
      </dsp:txXfrm>
    </dsp:sp>
    <dsp:sp modelId="{BBF6A360-68EE-4D31-A74C-4092D9EF5172}">
      <dsp:nvSpPr>
        <dsp:cNvPr id="0" name=""/>
        <dsp:cNvSpPr/>
      </dsp:nvSpPr>
      <dsp:spPr>
        <a:xfrm>
          <a:off x="3329769" y="577394"/>
          <a:ext cx="1775098" cy="2467469"/>
        </a:xfrm>
        <a:custGeom>
          <a:avLst/>
          <a:gdLst/>
          <a:ahLst/>
          <a:cxnLst/>
          <a:rect l="0" t="0" r="0" b="0"/>
          <a:pathLst>
            <a:path>
              <a:moveTo>
                <a:pt x="0" y="2467469"/>
              </a:moveTo>
              <a:lnTo>
                <a:pt x="887549" y="2467469"/>
              </a:lnTo>
              <a:lnTo>
                <a:pt x="887549" y="0"/>
              </a:lnTo>
              <a:lnTo>
                <a:pt x="1775098" y="0"/>
              </a:lnTo>
            </a:path>
          </a:pathLst>
        </a:custGeom>
        <a:noFill/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>
            <a:latin typeface="+mn-lt"/>
          </a:endParaRPr>
        </a:p>
      </dsp:txBody>
      <dsp:txXfrm>
        <a:off x="4141327" y="1735138"/>
        <a:ext cx="151981" cy="151981"/>
      </dsp:txXfrm>
    </dsp:sp>
    <dsp:sp modelId="{0B809FAA-8EED-4D6A-8900-AAFE8062EC8E}">
      <dsp:nvSpPr>
        <dsp:cNvPr id="0" name=""/>
        <dsp:cNvSpPr/>
      </dsp:nvSpPr>
      <dsp:spPr>
        <a:xfrm rot="16200000">
          <a:off x="-286546" y="2467469"/>
          <a:ext cx="6077840" cy="1154789"/>
        </a:xfrm>
        <a:prstGeom prst="rect">
          <a:avLst/>
        </a:prstGeom>
        <a:solidFill>
          <a:srgbClr val="5B9BD5">
            <a:lumMod val="20000"/>
            <a:lumOff val="80000"/>
          </a:srgb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GT1 – Pesquisa, Desenvolvimento e Inovação</a:t>
          </a:r>
        </a:p>
      </dsp:txBody>
      <dsp:txXfrm>
        <a:off x="-286546" y="2467469"/>
        <a:ext cx="6077840" cy="1154789"/>
      </dsp:txXfrm>
    </dsp:sp>
    <dsp:sp modelId="{6EFB2156-563C-4F66-8C52-5D6E4B65B343}">
      <dsp:nvSpPr>
        <dsp:cNvPr id="0" name=""/>
        <dsp:cNvSpPr/>
      </dsp:nvSpPr>
      <dsp:spPr>
        <a:xfrm>
          <a:off x="5104867" y="0"/>
          <a:ext cx="3787710" cy="115478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Repositório: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</a:t>
          </a: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 Marca e Domínio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Criação e compartilhamento de Conteúdo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Cronograma</a:t>
          </a:r>
        </a:p>
      </dsp:txBody>
      <dsp:txXfrm>
        <a:off x="5104867" y="0"/>
        <a:ext cx="3787710" cy="1154789"/>
      </dsp:txXfrm>
    </dsp:sp>
    <dsp:sp modelId="{32EA63B0-2140-4C91-BF12-70317FBA8D59}">
      <dsp:nvSpPr>
        <dsp:cNvPr id="0" name=""/>
        <dsp:cNvSpPr/>
      </dsp:nvSpPr>
      <dsp:spPr>
        <a:xfrm>
          <a:off x="5098352" y="1544128"/>
          <a:ext cx="3787710" cy="115478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Diagnóstico da Cadeia produtiva: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Priorização de temas para pesquisa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Desenvolvimento com Fornecedores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Disseminação do conhecimento</a:t>
          </a:r>
        </a:p>
      </dsp:txBody>
      <dsp:txXfrm>
        <a:off x="5098352" y="1544128"/>
        <a:ext cx="3787710" cy="1154789"/>
      </dsp:txXfrm>
    </dsp:sp>
    <dsp:sp modelId="{A7716828-85FF-4F69-99FE-88F8313A3987}">
      <dsp:nvSpPr>
        <dsp:cNvPr id="0" name=""/>
        <dsp:cNvSpPr/>
      </dsp:nvSpPr>
      <dsp:spPr>
        <a:xfrm>
          <a:off x="5098352" y="2987615"/>
          <a:ext cx="3787710" cy="155798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Atualização de Normas: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Provocar a atualização de normas construtivas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Participar das revisões de normas: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CB02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CB24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CB31</a:t>
          </a:r>
        </a:p>
      </dsp:txBody>
      <dsp:txXfrm>
        <a:off x="5098352" y="2987615"/>
        <a:ext cx="3787710" cy="1557984"/>
      </dsp:txXfrm>
    </dsp:sp>
    <dsp:sp modelId="{FB2F97D2-FFC8-45D5-B9E1-2865942A5BCF}">
      <dsp:nvSpPr>
        <dsp:cNvPr id="0" name=""/>
        <dsp:cNvSpPr/>
      </dsp:nvSpPr>
      <dsp:spPr>
        <a:xfrm>
          <a:off x="5098352" y="4834297"/>
          <a:ext cx="3787710" cy="115478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Comitê de trabalho com Corpo de Bombeiros: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 Organizar material didático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Compartilhar experiências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Promover workshops</a:t>
          </a:r>
        </a:p>
      </dsp:txBody>
      <dsp:txXfrm>
        <a:off x="5098352" y="4834297"/>
        <a:ext cx="3787710" cy="1154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B7DD7-F4FD-49C3-84C6-FF5F191CB27B}">
      <dsp:nvSpPr>
        <dsp:cNvPr id="0" name=""/>
        <dsp:cNvSpPr/>
      </dsp:nvSpPr>
      <dsp:spPr>
        <a:xfrm>
          <a:off x="3911" y="0"/>
          <a:ext cx="1545257" cy="47182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Florestas e processamento primário</a:t>
          </a:r>
        </a:p>
      </dsp:txBody>
      <dsp:txXfrm>
        <a:off x="3911" y="0"/>
        <a:ext cx="1545257" cy="1415462"/>
      </dsp:txXfrm>
    </dsp:sp>
    <dsp:sp modelId="{06192365-DDBC-4F79-8735-7328D6D3159B}">
      <dsp:nvSpPr>
        <dsp:cNvPr id="0" name=""/>
        <dsp:cNvSpPr/>
      </dsp:nvSpPr>
      <dsp:spPr>
        <a:xfrm>
          <a:off x="158437" y="1416844"/>
          <a:ext cx="1236206" cy="1422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Espécies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Modelos de Silvicultura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Ciclos de corte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Nutrição mineral</a:t>
          </a:r>
        </a:p>
      </dsp:txBody>
      <dsp:txXfrm>
        <a:off x="194644" y="1453051"/>
        <a:ext cx="1163792" cy="1350190"/>
      </dsp:txXfrm>
    </dsp:sp>
    <dsp:sp modelId="{B7752F54-CAB6-45A8-A354-369A968738CC}">
      <dsp:nvSpPr>
        <dsp:cNvPr id="0" name=""/>
        <dsp:cNvSpPr/>
      </dsp:nvSpPr>
      <dsp:spPr>
        <a:xfrm>
          <a:off x="158437" y="3058311"/>
          <a:ext cx="1236206" cy="1422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Desdobro de toras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Otimização da madeira lateral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Classificação mecânica</a:t>
          </a:r>
        </a:p>
      </dsp:txBody>
      <dsp:txXfrm>
        <a:off x="194644" y="3094518"/>
        <a:ext cx="1163792" cy="1350190"/>
      </dsp:txXfrm>
    </dsp:sp>
    <dsp:sp modelId="{70E41A11-D349-4162-8DBF-0759D74EFF1C}">
      <dsp:nvSpPr>
        <dsp:cNvPr id="0" name=""/>
        <dsp:cNvSpPr/>
      </dsp:nvSpPr>
      <dsp:spPr>
        <a:xfrm>
          <a:off x="1665063" y="0"/>
          <a:ext cx="1545257" cy="47182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Produtos de  madeira sólida</a:t>
          </a:r>
        </a:p>
      </dsp:txBody>
      <dsp:txXfrm>
        <a:off x="1665063" y="0"/>
        <a:ext cx="1545257" cy="1415462"/>
      </dsp:txXfrm>
    </dsp:sp>
    <dsp:sp modelId="{5427ACCD-09B8-458D-9DB0-92DF5DE04943}">
      <dsp:nvSpPr>
        <dsp:cNvPr id="0" name=""/>
        <dsp:cNvSpPr/>
      </dsp:nvSpPr>
      <dsp:spPr>
        <a:xfrm>
          <a:off x="1819589" y="1415865"/>
          <a:ext cx="1236206" cy="926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/>
            <a:t>Implementação da qualidade e homogeneidade dos produtos  (nós, rachaduras e tipo de madeira), com redução de desperdício</a:t>
          </a:r>
        </a:p>
      </dsp:txBody>
      <dsp:txXfrm>
        <a:off x="1846738" y="1443014"/>
        <a:ext cx="1181908" cy="872640"/>
      </dsp:txXfrm>
    </dsp:sp>
    <dsp:sp modelId="{ADE04DC0-FEF8-46FB-A42C-B926D888E1AA}">
      <dsp:nvSpPr>
        <dsp:cNvPr id="0" name=""/>
        <dsp:cNvSpPr/>
      </dsp:nvSpPr>
      <dsp:spPr>
        <a:xfrm>
          <a:off x="1819589" y="2485410"/>
          <a:ext cx="1236206" cy="926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/>
            <a:t>Garantia de fornecimento de matéria prima adequada</a:t>
          </a:r>
        </a:p>
      </dsp:txBody>
      <dsp:txXfrm>
        <a:off x="1846738" y="2512559"/>
        <a:ext cx="1181908" cy="872640"/>
      </dsp:txXfrm>
    </dsp:sp>
    <dsp:sp modelId="{30A4F470-BD75-4360-9C00-9758978EAB52}">
      <dsp:nvSpPr>
        <dsp:cNvPr id="0" name=""/>
        <dsp:cNvSpPr/>
      </dsp:nvSpPr>
      <dsp:spPr>
        <a:xfrm>
          <a:off x="1819589" y="3554955"/>
          <a:ext cx="1236206" cy="926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i="0" u="sng" kern="1200"/>
            <a:t>Apoio à especificação técnica adequada de madeira (aplicativos)</a:t>
          </a:r>
          <a:endParaRPr lang="pt-BR" sz="900" kern="1200"/>
        </a:p>
      </dsp:txBody>
      <dsp:txXfrm>
        <a:off x="1846738" y="3582104"/>
        <a:ext cx="1181908" cy="872640"/>
      </dsp:txXfrm>
    </dsp:sp>
    <dsp:sp modelId="{47F148EA-D41B-41C6-8D0F-9240A9CDA9FC}">
      <dsp:nvSpPr>
        <dsp:cNvPr id="0" name=""/>
        <dsp:cNvSpPr/>
      </dsp:nvSpPr>
      <dsp:spPr>
        <a:xfrm>
          <a:off x="3322197" y="0"/>
          <a:ext cx="1545257" cy="47182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Tratamento preservativo</a:t>
          </a:r>
        </a:p>
      </dsp:txBody>
      <dsp:txXfrm>
        <a:off x="3322197" y="0"/>
        <a:ext cx="1545257" cy="1415462"/>
      </dsp:txXfrm>
    </dsp:sp>
    <dsp:sp modelId="{4103E079-BF44-43D2-A6D7-A0C078479242}">
      <dsp:nvSpPr>
        <dsp:cNvPr id="0" name=""/>
        <dsp:cNvSpPr/>
      </dsp:nvSpPr>
      <dsp:spPr>
        <a:xfrm>
          <a:off x="3480741" y="1416844"/>
          <a:ext cx="1236206" cy="1422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/>
            <a:t>implementação da adoção de produtos quimicos alternativos</a:t>
          </a:r>
        </a:p>
      </dsp:txBody>
      <dsp:txXfrm>
        <a:off x="3516948" y="1453051"/>
        <a:ext cx="1163792" cy="1350190"/>
      </dsp:txXfrm>
    </dsp:sp>
    <dsp:sp modelId="{F3C548D1-18D4-4BDB-947B-7B91A46551E5}">
      <dsp:nvSpPr>
        <dsp:cNvPr id="0" name=""/>
        <dsp:cNvSpPr/>
      </dsp:nvSpPr>
      <dsp:spPr>
        <a:xfrm>
          <a:off x="3480741" y="3058311"/>
          <a:ext cx="1236206" cy="1422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/>
            <a:t>desenvolvimento de produtos preservativos com ignífugos  ou tratamentos  térmicos</a:t>
          </a:r>
        </a:p>
      </dsp:txBody>
      <dsp:txXfrm>
        <a:off x="3516948" y="3094518"/>
        <a:ext cx="1163792" cy="1350190"/>
      </dsp:txXfrm>
    </dsp:sp>
    <dsp:sp modelId="{C2374948-EFBA-48EA-97D8-AF701BC8DC93}">
      <dsp:nvSpPr>
        <dsp:cNvPr id="0" name=""/>
        <dsp:cNvSpPr/>
      </dsp:nvSpPr>
      <dsp:spPr>
        <a:xfrm>
          <a:off x="4987367" y="0"/>
          <a:ext cx="1545257" cy="47182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Elementos estruturais</a:t>
          </a:r>
        </a:p>
      </dsp:txBody>
      <dsp:txXfrm>
        <a:off x="4987367" y="0"/>
        <a:ext cx="1545257" cy="1415462"/>
      </dsp:txXfrm>
    </dsp:sp>
    <dsp:sp modelId="{7049B1D7-CA72-4483-B46B-69A4BEB6D391}">
      <dsp:nvSpPr>
        <dsp:cNvPr id="0" name=""/>
        <dsp:cNvSpPr/>
      </dsp:nvSpPr>
      <dsp:spPr>
        <a:xfrm>
          <a:off x="5141893" y="1415766"/>
          <a:ext cx="1236206" cy="899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/>
            <a:t>desenvolvimento  de produtos com tratamentos contra biodeterioração/ proteção na madeira e na cola</a:t>
          </a:r>
        </a:p>
      </dsp:txBody>
      <dsp:txXfrm>
        <a:off x="5168238" y="1442111"/>
        <a:ext cx="1183516" cy="846800"/>
      </dsp:txXfrm>
    </dsp:sp>
    <dsp:sp modelId="{2CB9DF2C-A7E2-4801-848D-7F8F6FF6A939}">
      <dsp:nvSpPr>
        <dsp:cNvPr id="0" name=""/>
        <dsp:cNvSpPr/>
      </dsp:nvSpPr>
      <dsp:spPr>
        <a:xfrm>
          <a:off x="5141893" y="2411556"/>
          <a:ext cx="1236206" cy="625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/>
            <a:t>implementação da qualidade e homogeneidade dos produtos</a:t>
          </a:r>
        </a:p>
      </dsp:txBody>
      <dsp:txXfrm>
        <a:off x="5160226" y="2429889"/>
        <a:ext cx="1199540" cy="589279"/>
      </dsp:txXfrm>
    </dsp:sp>
    <dsp:sp modelId="{547AAE84-9D2C-4931-AACB-72F85610CE05}">
      <dsp:nvSpPr>
        <dsp:cNvPr id="0" name=""/>
        <dsp:cNvSpPr/>
      </dsp:nvSpPr>
      <dsp:spPr>
        <a:xfrm>
          <a:off x="5141893" y="3133801"/>
          <a:ext cx="1236206" cy="625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indução de programas setorias da qualidade de produtos , p/ incentivar a qualificaçção dos produtos e sua ampla adoção</a:t>
          </a:r>
        </a:p>
      </dsp:txBody>
      <dsp:txXfrm>
        <a:off x="5160226" y="3152134"/>
        <a:ext cx="1199540" cy="589279"/>
      </dsp:txXfrm>
    </dsp:sp>
    <dsp:sp modelId="{DCBD3B64-D19D-45AC-9A8B-71E7B3FF7E6F}">
      <dsp:nvSpPr>
        <dsp:cNvPr id="0" name=""/>
        <dsp:cNvSpPr/>
      </dsp:nvSpPr>
      <dsp:spPr>
        <a:xfrm>
          <a:off x="5141893" y="3856047"/>
          <a:ext cx="1236206" cy="625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i="0" kern="1200"/>
            <a:t>Economia circular / aproveitamento de resíduos de madeira na produção de novos produtos</a:t>
          </a:r>
          <a:endParaRPr lang="pt-BR" sz="900" kern="1200"/>
        </a:p>
      </dsp:txBody>
      <dsp:txXfrm>
        <a:off x="5160226" y="3874380"/>
        <a:ext cx="1199540" cy="589279"/>
      </dsp:txXfrm>
    </dsp:sp>
    <dsp:sp modelId="{AD9C5DA4-5D14-4006-9725-ED9BF0C66446}">
      <dsp:nvSpPr>
        <dsp:cNvPr id="0" name=""/>
        <dsp:cNvSpPr/>
      </dsp:nvSpPr>
      <dsp:spPr>
        <a:xfrm>
          <a:off x="6648519" y="0"/>
          <a:ext cx="1545257" cy="47182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Sistemas  e componentes industrializados</a:t>
          </a:r>
        </a:p>
      </dsp:txBody>
      <dsp:txXfrm>
        <a:off x="6648519" y="0"/>
        <a:ext cx="1545257" cy="1415462"/>
      </dsp:txXfrm>
    </dsp:sp>
    <dsp:sp modelId="{87DE42DC-AB89-4347-BBA8-A8302BD8C570}">
      <dsp:nvSpPr>
        <dsp:cNvPr id="0" name=""/>
        <dsp:cNvSpPr/>
      </dsp:nvSpPr>
      <dsp:spPr>
        <a:xfrm>
          <a:off x="6803045" y="1416355"/>
          <a:ext cx="1236206" cy="545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Desenvolvimento de soluções que atendam a requisitos de desempenho de Hospitais, escolas e habitação</a:t>
          </a:r>
        </a:p>
      </dsp:txBody>
      <dsp:txXfrm>
        <a:off x="6819032" y="1432342"/>
        <a:ext cx="1204232" cy="513856"/>
      </dsp:txXfrm>
    </dsp:sp>
    <dsp:sp modelId="{040DDFB3-F001-4689-AA03-A9DE7A24F9A3}">
      <dsp:nvSpPr>
        <dsp:cNvPr id="0" name=""/>
        <dsp:cNvSpPr/>
      </dsp:nvSpPr>
      <dsp:spPr>
        <a:xfrm>
          <a:off x="6803045" y="2046159"/>
          <a:ext cx="1236206" cy="545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0" i="0" u="sng" kern="1200"/>
            <a:t>Apoio ao desenvolvimento de novos produtos com diferencial de mercado – ex. portas com bom desempenho acústico</a:t>
          </a:r>
          <a:endParaRPr lang="pt-BR" sz="700" kern="1200"/>
        </a:p>
      </dsp:txBody>
      <dsp:txXfrm>
        <a:off x="6819032" y="2062146"/>
        <a:ext cx="1204232" cy="513856"/>
      </dsp:txXfrm>
    </dsp:sp>
    <dsp:sp modelId="{DEDC2B84-C2CF-4761-9253-F2EE34478462}">
      <dsp:nvSpPr>
        <dsp:cNvPr id="0" name=""/>
        <dsp:cNvSpPr/>
      </dsp:nvSpPr>
      <dsp:spPr>
        <a:xfrm>
          <a:off x="6803045" y="2675964"/>
          <a:ext cx="1236206" cy="545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implementação de politicas públicas p/ induzir o uso de sistemas de madeira. Ex. janelas de madeira, estrutura de telhado de HIS</a:t>
          </a:r>
        </a:p>
      </dsp:txBody>
      <dsp:txXfrm>
        <a:off x="6819032" y="2691951"/>
        <a:ext cx="1204232" cy="513856"/>
      </dsp:txXfrm>
    </dsp:sp>
    <dsp:sp modelId="{2872F52B-55DF-49EB-AB03-6A182E95AEFB}">
      <dsp:nvSpPr>
        <dsp:cNvPr id="0" name=""/>
        <dsp:cNvSpPr/>
      </dsp:nvSpPr>
      <dsp:spPr>
        <a:xfrm>
          <a:off x="6803045" y="3305769"/>
          <a:ext cx="1236206" cy="545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Desenvolvimento de produtos complementares para uso em sistemas: pregos, ancoragens, materiais para juntas, revestimento etc</a:t>
          </a:r>
        </a:p>
      </dsp:txBody>
      <dsp:txXfrm>
        <a:off x="6819032" y="3321756"/>
        <a:ext cx="1204232" cy="513856"/>
      </dsp:txXfrm>
    </dsp:sp>
    <dsp:sp modelId="{1152062F-51BC-4A92-89FC-057E845904C3}">
      <dsp:nvSpPr>
        <dsp:cNvPr id="0" name=""/>
        <dsp:cNvSpPr/>
      </dsp:nvSpPr>
      <dsp:spPr>
        <a:xfrm>
          <a:off x="6803045" y="3935574"/>
          <a:ext cx="1236206" cy="545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noProof="0" dirty="0"/>
            <a:t>construção de softwares + Plataformas digitais</a:t>
          </a:r>
          <a:endParaRPr lang="pt-BR" sz="900" kern="1200"/>
        </a:p>
      </dsp:txBody>
      <dsp:txXfrm>
        <a:off x="6819032" y="3951561"/>
        <a:ext cx="1204232" cy="513856"/>
      </dsp:txXfrm>
    </dsp:sp>
    <dsp:sp modelId="{A60CD75F-5B29-485E-8A7D-B78FF9D5E47D}">
      <dsp:nvSpPr>
        <dsp:cNvPr id="0" name=""/>
        <dsp:cNvSpPr/>
      </dsp:nvSpPr>
      <dsp:spPr>
        <a:xfrm>
          <a:off x="8309671" y="0"/>
          <a:ext cx="1545257" cy="47182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Instalação - execução obras</a:t>
          </a:r>
        </a:p>
      </dsp:txBody>
      <dsp:txXfrm>
        <a:off x="8309671" y="0"/>
        <a:ext cx="1545257" cy="1415462"/>
      </dsp:txXfrm>
    </dsp:sp>
    <dsp:sp modelId="{95162F6F-7983-4CD3-8675-645D53B1CA86}">
      <dsp:nvSpPr>
        <dsp:cNvPr id="0" name=""/>
        <dsp:cNvSpPr/>
      </dsp:nvSpPr>
      <dsp:spPr>
        <a:xfrm>
          <a:off x="8464197" y="1415577"/>
          <a:ext cx="1236206" cy="68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Desenvolvimento de procedimentos de execução e controle</a:t>
          </a:r>
        </a:p>
      </dsp:txBody>
      <dsp:txXfrm>
        <a:off x="8484329" y="1435709"/>
        <a:ext cx="1195942" cy="647078"/>
      </dsp:txXfrm>
    </dsp:sp>
    <dsp:sp modelId="{43F643E4-279C-47BC-B535-442423410977}">
      <dsp:nvSpPr>
        <dsp:cNvPr id="0" name=""/>
        <dsp:cNvSpPr/>
      </dsp:nvSpPr>
      <dsp:spPr>
        <a:xfrm>
          <a:off x="8464197" y="2208665"/>
          <a:ext cx="1236206" cy="68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Modelo de manuais técnicos de uso e operação de sistemas em madeira</a:t>
          </a:r>
        </a:p>
      </dsp:txBody>
      <dsp:txXfrm>
        <a:off x="8484329" y="2228797"/>
        <a:ext cx="1195942" cy="647078"/>
      </dsp:txXfrm>
    </dsp:sp>
    <dsp:sp modelId="{5DF0B844-104F-43CC-BF1D-2363F502DCF3}">
      <dsp:nvSpPr>
        <dsp:cNvPr id="0" name=""/>
        <dsp:cNvSpPr/>
      </dsp:nvSpPr>
      <dsp:spPr>
        <a:xfrm>
          <a:off x="8464197" y="3001752"/>
          <a:ext cx="1236206" cy="68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Qualificação da mão-de-obra de montagem</a:t>
          </a:r>
        </a:p>
      </dsp:txBody>
      <dsp:txXfrm>
        <a:off x="8484329" y="3021884"/>
        <a:ext cx="1195942" cy="647078"/>
      </dsp:txXfrm>
    </dsp:sp>
    <dsp:sp modelId="{588EB649-2A15-44DA-9F14-E48750CFE670}">
      <dsp:nvSpPr>
        <dsp:cNvPr id="0" name=""/>
        <dsp:cNvSpPr/>
      </dsp:nvSpPr>
      <dsp:spPr>
        <a:xfrm>
          <a:off x="8464197" y="3794839"/>
          <a:ext cx="1236206" cy="68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Regulamentação/Critérios minimos para implantação</a:t>
          </a:r>
        </a:p>
      </dsp:txBody>
      <dsp:txXfrm>
        <a:off x="8484329" y="3814971"/>
        <a:ext cx="1195942" cy="64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707C4-FD7F-4E7F-AD3C-D2DB7A21F524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81CC-066F-4F0B-9649-1EE2CDB58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75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16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0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7AEEEA4-9BC3-E6E4-B032-7531AC6446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84225" indent="-301625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2080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906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74875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0" hangingPunct="0"/>
            <a:r>
              <a:rPr lang="en-US" altLang="ja-JP" sz="1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ja-JP" sz="13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A899E31-A5B4-60D4-6A6E-54409B925A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84225" indent="-301625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2080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906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74875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0" hangingPunct="0"/>
            <a:r>
              <a:rPr lang="en-US" altLang="ja-JP" sz="1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07/16/96</a:t>
            </a:r>
            <a:endParaRPr lang="en-US" altLang="ja-JP" sz="13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4" name="Rectangle 6">
            <a:extLst>
              <a:ext uri="{FF2B5EF4-FFF2-40B4-BE49-F238E27FC236}">
                <a16:creationId xmlns:a16="http://schemas.microsoft.com/office/drawing/2014/main" id="{52411DA7-6BFE-4ECD-F0DA-D821F6AE87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84225" indent="-301625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2080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906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74875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0" hangingPunct="0"/>
            <a:r>
              <a:rPr lang="en-US" altLang="ja-JP" sz="1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ja-JP" sz="13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5" name="Rectangle 7">
            <a:extLst>
              <a:ext uri="{FF2B5EF4-FFF2-40B4-BE49-F238E27FC236}">
                <a16:creationId xmlns:a16="http://schemas.microsoft.com/office/drawing/2014/main" id="{E6502A09-DD60-BED6-FC2F-C6D24AA9C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84225" indent="-301625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2080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906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74875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0" hangingPunct="0"/>
            <a:r>
              <a:rPr lang="en-US" altLang="ja-JP" sz="1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</a:t>
            </a:r>
            <a:endParaRPr lang="en-US" altLang="ja-JP" sz="13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6" name="Rectangle 2">
            <a:extLst>
              <a:ext uri="{FF2B5EF4-FFF2-40B4-BE49-F238E27FC236}">
                <a16:creationId xmlns:a16="http://schemas.microsoft.com/office/drawing/2014/main" id="{01F3E8E2-8FE8-0E38-6E1A-640103321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>
            <a:extLst>
              <a:ext uri="{FF2B5EF4-FFF2-40B4-BE49-F238E27FC236}">
                <a16:creationId xmlns:a16="http://schemas.microsoft.com/office/drawing/2014/main" id="{A797FCD8-7087-DDD2-D85F-D226774AE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>
                <a:latin typeface="Arial" panose="020B0604020202020204" pitchFamily="34" charset="0"/>
              </a:rPr>
              <a:t>To great effect.</a:t>
            </a:r>
          </a:p>
        </p:txBody>
      </p:sp>
    </p:spTree>
    <p:extLst>
      <p:ext uri="{BB962C8B-B14F-4D97-AF65-F5344CB8AC3E}">
        <p14:creationId xmlns:p14="http://schemas.microsoft.com/office/powerpoint/2010/main" val="166696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7AEEEA4-9BC3-E6E4-B032-7531AC6446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84225" indent="-301625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2080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906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74875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0" hangingPunct="0"/>
            <a:r>
              <a:rPr lang="en-US" altLang="ja-JP" sz="1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ja-JP" sz="13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A899E31-A5B4-60D4-6A6E-54409B925A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84225" indent="-301625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2080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906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74875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0" hangingPunct="0"/>
            <a:r>
              <a:rPr lang="en-US" altLang="ja-JP" sz="1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07/16/96</a:t>
            </a:r>
            <a:endParaRPr lang="en-US" altLang="ja-JP" sz="13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4" name="Rectangle 6">
            <a:extLst>
              <a:ext uri="{FF2B5EF4-FFF2-40B4-BE49-F238E27FC236}">
                <a16:creationId xmlns:a16="http://schemas.microsoft.com/office/drawing/2014/main" id="{52411DA7-6BFE-4ECD-F0DA-D821F6AE87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84225" indent="-301625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2080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906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74875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0" hangingPunct="0"/>
            <a:r>
              <a:rPr lang="en-US" altLang="ja-JP" sz="1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ja-JP" sz="13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5" name="Rectangle 7">
            <a:extLst>
              <a:ext uri="{FF2B5EF4-FFF2-40B4-BE49-F238E27FC236}">
                <a16:creationId xmlns:a16="http://schemas.microsoft.com/office/drawing/2014/main" id="{E6502A09-DD60-BED6-FC2F-C6D24AA9C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84225" indent="-301625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2080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906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74875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0" hangingPunct="0"/>
            <a:r>
              <a:rPr lang="en-US" altLang="ja-JP" sz="1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</a:t>
            </a:r>
            <a:endParaRPr lang="en-US" altLang="ja-JP" sz="13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6" name="Rectangle 2">
            <a:extLst>
              <a:ext uri="{FF2B5EF4-FFF2-40B4-BE49-F238E27FC236}">
                <a16:creationId xmlns:a16="http://schemas.microsoft.com/office/drawing/2014/main" id="{01F3E8E2-8FE8-0E38-6E1A-640103321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>
            <a:extLst>
              <a:ext uri="{FF2B5EF4-FFF2-40B4-BE49-F238E27FC236}">
                <a16:creationId xmlns:a16="http://schemas.microsoft.com/office/drawing/2014/main" id="{A797FCD8-7087-DDD2-D85F-D226774AE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>
                <a:latin typeface="Arial" panose="020B0604020202020204" pitchFamily="34" charset="0"/>
              </a:rPr>
              <a:t>To great effect.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7AEEEA4-9BC3-E6E4-B032-7531AC6446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84225" indent="-301625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2080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906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74875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0" hangingPunct="0"/>
            <a:r>
              <a:rPr lang="en-US" altLang="ja-JP" sz="1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ja-JP" sz="13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A899E31-A5B4-60D4-6A6E-54409B925A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84225" indent="-301625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2080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906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74875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0" hangingPunct="0"/>
            <a:r>
              <a:rPr lang="en-US" altLang="ja-JP" sz="1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07/16/96</a:t>
            </a:r>
            <a:endParaRPr lang="en-US" altLang="ja-JP" sz="13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4" name="Rectangle 6">
            <a:extLst>
              <a:ext uri="{FF2B5EF4-FFF2-40B4-BE49-F238E27FC236}">
                <a16:creationId xmlns:a16="http://schemas.microsoft.com/office/drawing/2014/main" id="{52411DA7-6BFE-4ECD-F0DA-D821F6AE87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84225" indent="-301625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2080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906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74875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0" hangingPunct="0"/>
            <a:r>
              <a:rPr lang="en-US" altLang="ja-JP" sz="1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ja-JP" sz="13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5" name="Rectangle 7">
            <a:extLst>
              <a:ext uri="{FF2B5EF4-FFF2-40B4-BE49-F238E27FC236}">
                <a16:creationId xmlns:a16="http://schemas.microsoft.com/office/drawing/2014/main" id="{E6502A09-DD60-BED6-FC2F-C6D24AA9C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84225" indent="-301625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2080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90688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74875" indent="-241300"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4300" baseline="-25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0" hangingPunct="0"/>
            <a:r>
              <a:rPr lang="en-US" altLang="ja-JP" sz="1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</a:t>
            </a:r>
            <a:endParaRPr lang="en-US" altLang="ja-JP" sz="13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6" name="Rectangle 2">
            <a:extLst>
              <a:ext uri="{FF2B5EF4-FFF2-40B4-BE49-F238E27FC236}">
                <a16:creationId xmlns:a16="http://schemas.microsoft.com/office/drawing/2014/main" id="{01F3E8E2-8FE8-0E38-6E1A-640103321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>
            <a:extLst>
              <a:ext uri="{FF2B5EF4-FFF2-40B4-BE49-F238E27FC236}">
                <a16:creationId xmlns:a16="http://schemas.microsoft.com/office/drawing/2014/main" id="{A797FCD8-7087-DDD2-D85F-D226774AE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>
                <a:latin typeface="Arial" panose="020B0604020202020204" pitchFamily="34" charset="0"/>
              </a:rPr>
              <a:t>To great effect.</a:t>
            </a:r>
          </a:p>
        </p:txBody>
      </p:sp>
    </p:spTree>
    <p:extLst>
      <p:ext uri="{BB962C8B-B14F-4D97-AF65-F5344CB8AC3E}">
        <p14:creationId xmlns:p14="http://schemas.microsoft.com/office/powerpoint/2010/main" val="227818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21159-018A-9510-D157-8FC2F3548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A31948-D0D4-0590-A88A-5506B31BA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735FFD-5AFE-5538-FCA9-98700A3A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84CEB7-F6E3-8264-392C-EA20AB54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104D68-EAD2-2745-2B71-C35D0377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70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F02FD-9CEF-35E0-4D6F-7B97C157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3A5EAD-4613-841E-1DC2-E6A4DEA6D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8CEB43-9D85-F415-5371-C48A603B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494378-5B81-D5A5-CECD-B2138CB6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A075D1-D446-FB0D-0080-7EECFFA6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60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A61714-EEA8-B41B-656A-594FF11A2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29D004-D6EF-8F88-E8F6-6B57B51E9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259155-0A5C-7BED-5DA8-985D2CD0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F4E12F-228A-8532-447E-E44F4E79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BC1DDE-3284-D21E-221B-247A4907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46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7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F9738-40DD-8C4B-5B39-AA781D84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77084-63A1-8B99-FC31-582D3F091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E2FC0A-6BFE-8F81-5F77-66690DF7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1F5745-2E1F-3F6B-EDA4-972521AE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5F1961-EED4-3851-8D92-F6641547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10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E93CD-817C-FBB5-593B-7BB8B195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59BA09-CE85-F09E-E805-381251A4B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6DAD87-3370-DD95-D18B-8ACA996F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C75894-D5AF-52D3-32A2-0A4C3905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63EB02-BBB4-2160-5495-621DE75E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9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8C565-66D8-244C-CEFE-6A06CBB5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A48AA4-A252-8643-33F2-D15963F3E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197E54-1978-61CC-AB1C-CCE7397D4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53B96A-DECD-D9CC-750D-6552B8D2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13D05A-9398-F8BA-F739-68AA747F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0E9962-CCC4-D1BA-DA18-6A40617B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0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EA579-0765-56C5-1972-8C622058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100110-C75C-FB3A-F7E0-63BD429F0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C7928E-6FA3-C3E4-E006-D29EF4C31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A2D6E7C-EDDF-FB5E-08E4-27A273246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176D272-99EE-6CCA-6976-98AE8F590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69142C-27BC-5C13-5187-10865B2E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E502D5-56C5-CA06-995B-78B5C19E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B6D529-137B-0BB0-3988-7C95FF5B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39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3436E-3C12-E8EE-73E7-6E5F1511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98744D-3352-D24F-D543-C399F4DF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91E9502-DBBA-EC38-E8F0-BC1A4962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ED2726-4465-6251-E12D-6558B006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01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EDEF4B-C3A5-7461-B619-C05B51CE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E1AF8F0-B24E-29B4-6C74-2DD32559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642D50-3710-9CFE-505B-B0B10E38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8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EA82D-4ED1-4AEE-7433-2C318988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81DD-4180-6949-998B-7BA6DF6A3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3F3C81-F9E5-0A12-A250-B1002E77C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6061B8-FF49-EF3E-9EC2-4C5F3ACA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08AC0F-CC51-457E-59CB-F6133050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E9732B-A957-082D-38F1-83B65C6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80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C2CBA-6BC4-8B83-908F-8DFF4DA8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B2303B1-3C79-0870-1661-EAF0CA369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210CF8-DC69-DC4C-DC15-BCD853346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56B551-B402-DBA5-F09B-A0843D25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37FA5D-8E87-C7EB-A321-63A0738A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5F20E-28A8-29D9-F89C-3FAF2E92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3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9544587-A5ED-A79E-28C1-ED94C54E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D986C1-C635-AA2E-5B70-4D29876A3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8A244E-AE5E-62EC-0999-D16CE1BBB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E02BE-7886-4ED7-808B-02C1560BF137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E076E4-E82C-337B-0F96-ED7686548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2E1370-D566-FB18-52F0-EABA783D3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14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1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svg"/><Relationship Id="rId18" Type="http://schemas.openxmlformats.org/officeDocument/2006/relationships/image" Target="../media/image12.png"/><Relationship Id="rId3" Type="http://schemas.openxmlformats.org/officeDocument/2006/relationships/image" Target="../media/image24.jpeg"/><Relationship Id="rId21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16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23.svg"/><Relationship Id="rId5" Type="http://schemas.openxmlformats.org/officeDocument/2006/relationships/image" Target="../media/image5.sv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DD31AD8-2838-25E5-D823-A7BC1F89F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810829"/>
              </p:ext>
            </p:extLst>
          </p:nvPr>
        </p:nvGraphicFramePr>
        <p:xfrm>
          <a:off x="59958" y="643914"/>
          <a:ext cx="12072084" cy="6089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197B366-0631-03B5-350A-B286E6B6A150}"/>
              </a:ext>
            </a:extLst>
          </p:cNvPr>
          <p:cNvGrpSpPr/>
          <p:nvPr/>
        </p:nvGrpSpPr>
        <p:grpSpPr>
          <a:xfrm>
            <a:off x="0" y="-448572"/>
            <a:ext cx="12192000" cy="707886"/>
            <a:chOff x="0" y="0"/>
            <a:chExt cx="12192000" cy="707886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215187B-D95F-203E-1250-2032A22C5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334"/>
              <a:ext cx="12192000" cy="643580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512F7F8-6E3A-E1A0-50CF-50AF4AF53947}"/>
                </a:ext>
              </a:extLst>
            </p:cNvPr>
            <p:cNvSpPr txBox="1"/>
            <p:nvPr/>
          </p:nvSpPr>
          <p:spPr>
            <a:xfrm>
              <a:off x="241540" y="0"/>
              <a:ext cx="8203720" cy="707886"/>
            </a:xfrm>
            <a:prstGeom prst="rect">
              <a:avLst/>
            </a:prstGeom>
            <a:solidFill>
              <a:srgbClr val="001B50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  <a:latin typeface="ADLaM Display" panose="020F0502020204030204" pitchFamily="2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ORGANORAMA DE TRABALHO DOS GT´S</a:t>
              </a:r>
            </a:p>
            <a:p>
              <a:r>
                <a:rPr lang="pt-BR" sz="2000" dirty="0">
                  <a:solidFill>
                    <a:schemeClr val="bg1"/>
                  </a:solidFill>
                  <a:latin typeface="ADLaM Display" panose="020F0502020204030204" pitchFamily="2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2o trimestre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51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0219A-DA7F-92A0-96A4-1704C678B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CCF168-A99D-6B78-7BB1-A935F9A44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8415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C57926A-371B-BDB9-23BB-F42CC3C7601F}"/>
              </a:ext>
            </a:extLst>
          </p:cNvPr>
          <p:cNvSpPr txBox="1"/>
          <p:nvPr/>
        </p:nvSpPr>
        <p:spPr>
          <a:xfrm>
            <a:off x="102912" y="2858757"/>
            <a:ext cx="12041471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u="sng" dirty="0"/>
              <a:t>Ações:</a:t>
            </a:r>
          </a:p>
          <a:p>
            <a:pPr lvl="1"/>
            <a:r>
              <a:rPr lang="pt-BR" sz="1400" dirty="0"/>
              <a:t>	- Montar pasta de informações importantes e atualizações </a:t>
            </a:r>
          </a:p>
          <a:p>
            <a:pPr lvl="1"/>
            <a:r>
              <a:rPr lang="pt-BR" sz="1400" dirty="0"/>
              <a:t>		- Já foi organizado e entregue</a:t>
            </a:r>
          </a:p>
          <a:p>
            <a:pPr lvl="1"/>
            <a:endParaRPr lang="pt-BR" sz="1400" dirty="0"/>
          </a:p>
          <a:p>
            <a:pPr lvl="1"/>
            <a:r>
              <a:rPr lang="pt-BR" sz="1400" dirty="0"/>
              <a:t>	- Realizar workshops com a corporação do Paraná</a:t>
            </a:r>
          </a:p>
          <a:p>
            <a:pPr lvl="1"/>
            <a:endParaRPr lang="pt-BR" sz="1400" b="1" dirty="0"/>
          </a:p>
          <a:p>
            <a:pPr lvl="1"/>
            <a:r>
              <a:rPr lang="pt-BR" sz="1400" b="1" dirty="0"/>
              <a:t>	- Ajudar no desenvolvimento de estudos e pesquisas</a:t>
            </a:r>
          </a:p>
          <a:p>
            <a:pPr lvl="1"/>
            <a:endParaRPr lang="pt-BR" sz="1050" b="1" dirty="0"/>
          </a:p>
          <a:p>
            <a:pPr marL="800100" lvl="1" indent="-342900">
              <a:buAutoNum type="arabicPeriod"/>
            </a:pPr>
            <a:endParaRPr lang="pt-BR" sz="1050" b="1" dirty="0"/>
          </a:p>
          <a:p>
            <a:pPr marL="342900" indent="-342900">
              <a:buAutoNum type="arabicPeriod"/>
            </a:pPr>
            <a:endParaRPr lang="pt-BR" sz="105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ED41AB-4958-0741-95AB-6A8E55CBC3C7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53FD5F-8D6B-4EA0-7388-25727CCE4AFE}"/>
              </a:ext>
            </a:extLst>
          </p:cNvPr>
          <p:cNvSpPr txBox="1"/>
          <p:nvPr/>
        </p:nvSpPr>
        <p:spPr>
          <a:xfrm>
            <a:off x="3356964" y="1841595"/>
            <a:ext cx="470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Trabalhos com Corpo de Bombeiros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189945-8355-BFA2-860A-DDCCBB6898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437" y="-186097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30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AF221F-0408-E7C4-EAD1-936790D81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B96DBA5-BB88-A5A0-077C-35C35E60C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8415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BE9812C-C04F-2B8C-BF31-56EFC329DB80}"/>
              </a:ext>
            </a:extLst>
          </p:cNvPr>
          <p:cNvSpPr txBox="1"/>
          <p:nvPr/>
        </p:nvSpPr>
        <p:spPr>
          <a:xfrm>
            <a:off x="4638036" y="4975332"/>
            <a:ext cx="40246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1500" b="1" dirty="0"/>
              <a:t>Plataforma</a:t>
            </a:r>
          </a:p>
          <a:p>
            <a:pPr lvl="1"/>
            <a:r>
              <a:rPr lang="pt-BR" sz="1300" u="sng" dirty="0"/>
              <a:t>Ações:</a:t>
            </a:r>
          </a:p>
          <a:p>
            <a:pPr lvl="1"/>
            <a:r>
              <a:rPr lang="pt-BR" sz="1300" dirty="0"/>
              <a:t>a. Definir nome e Domínio</a:t>
            </a:r>
          </a:p>
          <a:p>
            <a:pPr lvl="1"/>
            <a:r>
              <a:rPr lang="pt-BR" sz="1300" dirty="0"/>
              <a:t>b. Revisar os módulos de material e consulta</a:t>
            </a:r>
          </a:p>
          <a:p>
            <a:pPr lvl="1"/>
            <a:r>
              <a:rPr lang="pt-BR" sz="1300" dirty="0"/>
              <a:t>c. Material para divulgação</a:t>
            </a:r>
          </a:p>
          <a:p>
            <a:pPr lvl="1"/>
            <a:r>
              <a:rPr lang="pt-BR" sz="1300" dirty="0"/>
              <a:t>d. Cronograma</a:t>
            </a:r>
          </a:p>
          <a:p>
            <a:pPr lvl="1"/>
            <a:r>
              <a:rPr lang="pt-BR" sz="1300" dirty="0"/>
              <a:t>e. Gestão e manutenção</a:t>
            </a:r>
          </a:p>
          <a:p>
            <a:pPr lvl="1"/>
            <a:endParaRPr lang="pt-BR" sz="13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100D1AE-7495-6AE4-88D4-ED04E9A564FA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1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F1B6B40-6135-838C-5D2A-654F7BF9A98F}"/>
              </a:ext>
            </a:extLst>
          </p:cNvPr>
          <p:cNvSpPr txBox="1"/>
          <p:nvPr/>
        </p:nvSpPr>
        <p:spPr>
          <a:xfrm>
            <a:off x="4048517" y="2772392"/>
            <a:ext cx="6445614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Branding Black" panose="00000A00000000000000" pitchFamily="50" charset="0"/>
              </a:rPr>
              <a:t>PLATAFORMA </a:t>
            </a:r>
            <a:b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Branding Black" panose="00000A00000000000000" pitchFamily="50" charset="0"/>
              </a:rPr>
            </a:b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Branding Black" panose="00000A00000000000000" pitchFamily="50" charset="0"/>
              </a:rPr>
              <a:t>MADEIRA INTELIGENTE 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4AEC59BB-8A5F-7B2D-2D59-07E7AF6274F3}"/>
              </a:ext>
            </a:extLst>
          </p:cNvPr>
          <p:cNvGrpSpPr/>
          <p:nvPr/>
        </p:nvGrpSpPr>
        <p:grpSpPr>
          <a:xfrm>
            <a:off x="1920351" y="1944463"/>
            <a:ext cx="8052322" cy="2835942"/>
            <a:chOff x="2127377" y="2023955"/>
            <a:chExt cx="8051366" cy="2561314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242340D4-24E2-8753-F510-A3BB3C91540C}"/>
                </a:ext>
              </a:extLst>
            </p:cNvPr>
            <p:cNvCxnSpPr/>
            <p:nvPr/>
          </p:nvCxnSpPr>
          <p:spPr>
            <a:xfrm>
              <a:off x="2146039" y="2023955"/>
              <a:ext cx="0" cy="256131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C76027BE-D811-884C-E13D-26A0197A3B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6039" y="2039575"/>
              <a:ext cx="8032704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73D2C3E5-63C0-7C48-7911-A89F1A36B6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7377" y="4579877"/>
              <a:ext cx="8032704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96C9AA06-AE01-B0B6-AF9E-E34807813E5D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81" y="2039575"/>
              <a:ext cx="0" cy="48902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48754060-3667-59AD-A59A-DF263CE4D23A}"/>
                </a:ext>
              </a:extLst>
            </p:cNvPr>
            <p:cNvCxnSpPr>
              <a:cxnSpLocks/>
            </p:cNvCxnSpPr>
            <p:nvPr/>
          </p:nvCxnSpPr>
          <p:spPr>
            <a:xfrm>
              <a:off x="10143574" y="4090856"/>
              <a:ext cx="0" cy="48902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471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7273B20-A093-429E-B36D-BA6CC85DC9EF}"/>
              </a:ext>
            </a:extLst>
          </p:cNvPr>
          <p:cNvSpPr txBox="1"/>
          <p:nvPr/>
        </p:nvSpPr>
        <p:spPr>
          <a:xfrm>
            <a:off x="825759" y="703211"/>
            <a:ext cx="505496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pt-BR" sz="36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FASES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9718F-32AC-4A59-8963-2F0AAF8AD041}"/>
              </a:ext>
            </a:extLst>
          </p:cNvPr>
          <p:cNvSpPr/>
          <p:nvPr/>
        </p:nvSpPr>
        <p:spPr>
          <a:xfrm>
            <a:off x="922957" y="2332616"/>
            <a:ext cx="360125" cy="4534262"/>
          </a:xfrm>
          <a:prstGeom prst="rect">
            <a:avLst/>
          </a:prstGeom>
          <a:solidFill>
            <a:srgbClr val="EB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2D8F1C5-1F51-4070-AC27-2715429151C3}"/>
              </a:ext>
            </a:extLst>
          </p:cNvPr>
          <p:cNvSpPr/>
          <p:nvPr/>
        </p:nvSpPr>
        <p:spPr>
          <a:xfrm rot="10800000">
            <a:off x="11948542" y="-8878"/>
            <a:ext cx="264039" cy="2119536"/>
          </a:xfrm>
          <a:prstGeom prst="rect">
            <a:avLst/>
          </a:prstGeom>
          <a:solidFill>
            <a:srgbClr val="FAB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89089" y="1696422"/>
            <a:ext cx="590670" cy="41423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3C3A897-2EAD-4DC3-8DCC-97C9C20AE86A}"/>
              </a:ext>
            </a:extLst>
          </p:cNvPr>
          <p:cNvGrpSpPr/>
          <p:nvPr/>
        </p:nvGrpSpPr>
        <p:grpSpPr>
          <a:xfrm>
            <a:off x="2442035" y="2412760"/>
            <a:ext cx="1896023" cy="2302314"/>
            <a:chOff x="4362450" y="2552497"/>
            <a:chExt cx="2455376" cy="2981528"/>
          </a:xfrm>
        </p:grpSpPr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94E5E018-7BA1-4F44-B8A8-D20948D05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62450" y="2552497"/>
              <a:ext cx="2455376" cy="2981528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A5D30E6B-540A-4DE8-8FE8-5A4F463F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4744624" y="2949246"/>
              <a:ext cx="1678506" cy="1678506"/>
            </a:xfrm>
            <a:prstGeom prst="rect">
              <a:avLst/>
            </a:prstGeom>
            <a:effectLst>
              <a:outerShdw blurRad="355600" dist="76200" dir="14040000" sx="111000" sy="111000" kx="-800400" algn="bl" rotWithShape="0">
                <a:prstClr val="black">
                  <a:alpha val="39000"/>
                </a:prstClr>
              </a:outerShdw>
              <a:softEdge rad="0"/>
            </a:effectLst>
            <a:scene3d>
              <a:camera prst="orthographicFront">
                <a:rot lat="0" lon="0" rev="17400000"/>
              </a:camera>
              <a:lightRig rig="threePt" dir="t"/>
            </a:scene3d>
          </p:spPr>
        </p:pic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B8B91C1-75C7-4B90-A44A-31596F2E51E9}"/>
              </a:ext>
            </a:extLst>
          </p:cNvPr>
          <p:cNvGrpSpPr/>
          <p:nvPr/>
        </p:nvGrpSpPr>
        <p:grpSpPr>
          <a:xfrm>
            <a:off x="5408680" y="2332616"/>
            <a:ext cx="1896023" cy="2302314"/>
            <a:chOff x="4362450" y="2552497"/>
            <a:chExt cx="2455376" cy="2981528"/>
          </a:xfrm>
        </p:grpSpPr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C88A51B3-CDAA-4496-895C-2D84DA8C8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62450" y="2552497"/>
              <a:ext cx="2455376" cy="2981528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9F154A1C-2520-4383-B31D-CBE2C5F2D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4744624" y="2949246"/>
              <a:ext cx="1678506" cy="1678506"/>
            </a:xfrm>
            <a:prstGeom prst="rect">
              <a:avLst/>
            </a:prstGeom>
            <a:effectLst>
              <a:outerShdw blurRad="355600" dist="76200" dir="14040000" sx="111000" sy="111000" kx="-800400" algn="bl" rotWithShape="0">
                <a:prstClr val="black">
                  <a:alpha val="39000"/>
                </a:prstClr>
              </a:outerShdw>
              <a:softEdge rad="0"/>
            </a:effectLst>
            <a:scene3d>
              <a:camera prst="orthographicFront">
                <a:rot lat="0" lon="0" rev="17400000"/>
              </a:camera>
              <a:lightRig rig="threePt" dir="t"/>
            </a:scene3d>
          </p:spPr>
        </p:pic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5CDA2ABC-0546-4BFE-BBC4-7EC02BA49D95}"/>
              </a:ext>
            </a:extLst>
          </p:cNvPr>
          <p:cNvGrpSpPr/>
          <p:nvPr/>
        </p:nvGrpSpPr>
        <p:grpSpPr>
          <a:xfrm>
            <a:off x="8438870" y="2332616"/>
            <a:ext cx="1896023" cy="2302314"/>
            <a:chOff x="4362450" y="2552497"/>
            <a:chExt cx="2455376" cy="2981528"/>
          </a:xfrm>
        </p:grpSpPr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3D944F3A-8AE4-4869-8DAB-40D3D917E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62450" y="2552497"/>
              <a:ext cx="2455376" cy="2981528"/>
            </a:xfrm>
            <a:prstGeom prst="rect">
              <a:avLst/>
            </a:prstGeom>
          </p:spPr>
        </p:pic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457DC01D-4C98-4237-BA75-1E52EEFED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4744624" y="2949246"/>
              <a:ext cx="1678506" cy="1678506"/>
            </a:xfrm>
            <a:prstGeom prst="rect">
              <a:avLst/>
            </a:prstGeom>
            <a:effectLst>
              <a:outerShdw blurRad="355600" dist="76200" dir="14040000" sx="111000" sy="111000" kx="-800400" algn="bl" rotWithShape="0">
                <a:prstClr val="black">
                  <a:alpha val="39000"/>
                </a:prstClr>
              </a:outerShdw>
              <a:softEdge rad="0"/>
            </a:effectLst>
            <a:scene3d>
              <a:camera prst="orthographicFront">
                <a:rot lat="0" lon="0" rev="17400000"/>
              </a:camera>
              <a:lightRig rig="threePt" dir="t"/>
            </a:scene3d>
          </p:spPr>
        </p:pic>
      </p:grpSp>
      <p:pic>
        <p:nvPicPr>
          <p:cNvPr id="37" name="Gráfico 36">
            <a:extLst>
              <a:ext uri="{FF2B5EF4-FFF2-40B4-BE49-F238E27FC236}">
                <a16:creationId xmlns:a16="http://schemas.microsoft.com/office/drawing/2014/main" id="{665CCCE9-13BB-4EBF-AA02-C086575FFE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97703" y="2913578"/>
            <a:ext cx="699574" cy="803766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5B194B06-C5C9-44E3-8979-EC32E6AE35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50386" y="2904842"/>
            <a:ext cx="765182" cy="747591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7EF37B23-C187-4413-8F6F-97778DB099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21211" y="2852424"/>
            <a:ext cx="838893" cy="881493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D25DDA07-755F-4D2B-B3AE-18B989BAF22E}"/>
              </a:ext>
            </a:extLst>
          </p:cNvPr>
          <p:cNvSpPr txBox="1"/>
          <p:nvPr/>
        </p:nvSpPr>
        <p:spPr>
          <a:xfrm>
            <a:off x="2382175" y="4799936"/>
            <a:ext cx="189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Especificação &amp; Identidade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7A4AB81-FD46-4833-98A9-649D15437EB7}"/>
              </a:ext>
            </a:extLst>
          </p:cNvPr>
          <p:cNvSpPr txBox="1"/>
          <p:nvPr/>
        </p:nvSpPr>
        <p:spPr>
          <a:xfrm>
            <a:off x="5409057" y="4799936"/>
            <a:ext cx="189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de Gestão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4230F2A-E345-464D-A71A-0601DB7D5313}"/>
              </a:ext>
            </a:extLst>
          </p:cNvPr>
          <p:cNvSpPr txBox="1"/>
          <p:nvPr/>
        </p:nvSpPr>
        <p:spPr>
          <a:xfrm>
            <a:off x="8442297" y="4799936"/>
            <a:ext cx="189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Funcionais</a:t>
            </a: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9B2396E3-B8F4-4610-93A0-466AEE98C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350267" y="-1819237"/>
            <a:ext cx="614265" cy="424471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A905736-9EA3-4B5D-92C5-B1B6EBE0743A}"/>
              </a:ext>
            </a:extLst>
          </p:cNvPr>
          <p:cNvSpPr/>
          <p:nvPr/>
        </p:nvSpPr>
        <p:spPr>
          <a:xfrm>
            <a:off x="10014012" y="6098959"/>
            <a:ext cx="1858106" cy="672618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41F964D-C67C-ED80-A865-4986E46656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165458" y="6310183"/>
            <a:ext cx="1544620" cy="2021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59026F0-62F2-03BB-D7D2-87FBFD4D839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437" y="-186097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73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7273B20-A093-429E-B36D-BA6CC85DC9EF}"/>
              </a:ext>
            </a:extLst>
          </p:cNvPr>
          <p:cNvSpPr txBox="1"/>
          <p:nvPr/>
        </p:nvSpPr>
        <p:spPr>
          <a:xfrm>
            <a:off x="825759" y="202467"/>
            <a:ext cx="2080727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pt-BR" sz="3600" b="1" dirty="0">
                <a:solidFill>
                  <a:srgbClr val="1A204A"/>
                </a:solidFill>
                <a:latin typeface="Branding Black" panose="00000A00000000000000" pitchFamily="50" charset="0"/>
              </a:rPr>
              <a:t>ETAPAS</a:t>
            </a:r>
            <a:endParaRPr lang="pt-BR" sz="3600" b="1" dirty="0">
              <a:solidFill>
                <a:srgbClr val="F59E33"/>
              </a:solidFill>
              <a:latin typeface="Branding Black" panose="00000A00000000000000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16CAA0-E113-440B-AC4B-52962D05B5FE}"/>
              </a:ext>
            </a:extLst>
          </p:cNvPr>
          <p:cNvSpPr txBox="1"/>
          <p:nvPr/>
        </p:nvSpPr>
        <p:spPr>
          <a:xfrm>
            <a:off x="1903965" y="1727931"/>
            <a:ext cx="57345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4143C"/>
                </a:solidFill>
              </a:rPr>
              <a:t>Especificação da plataforma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4143C"/>
                </a:solidFill>
              </a:rPr>
              <a:t>Identidade, marca e domínio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Módulo de gestão de conteúdo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Módulo de gestão de usuários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institucional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especialistas (eng., arquiteto etc.)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empresas da cadeia produtiva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ativos (instituições e infra tecnológica)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cases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normas e políticas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métodos construtivos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tendências e tecnologias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Capital Humano (</a:t>
            </a:r>
            <a:r>
              <a:rPr lang="pt-BR" dirty="0" err="1">
                <a:solidFill>
                  <a:schemeClr val="accent2"/>
                </a:solidFill>
              </a:rPr>
              <a:t>pesqu</a:t>
            </a:r>
            <a:r>
              <a:rPr lang="pt-BR">
                <a:solidFill>
                  <a:schemeClr val="accent2"/>
                </a:solidFill>
              </a:rPr>
              <a:t>., </a:t>
            </a:r>
            <a:r>
              <a:rPr lang="pt-BR" dirty="0">
                <a:solidFill>
                  <a:schemeClr val="accent2"/>
                </a:solidFill>
              </a:rPr>
              <a:t>I Araucária)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artigos técnico-científicos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eventos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A6DAB3-BAAA-40CD-8053-9BFFA78C12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909" y="0"/>
            <a:ext cx="5026089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9718F-32AC-4A59-8963-2F0AAF8AD041}"/>
              </a:ext>
            </a:extLst>
          </p:cNvPr>
          <p:cNvSpPr/>
          <p:nvPr/>
        </p:nvSpPr>
        <p:spPr>
          <a:xfrm>
            <a:off x="922957" y="2696810"/>
            <a:ext cx="360125" cy="4170068"/>
          </a:xfrm>
          <a:prstGeom prst="rect">
            <a:avLst/>
          </a:prstGeom>
          <a:solidFill>
            <a:srgbClr val="EB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2D8F1C5-1F51-4070-AC27-2715429151C3}"/>
              </a:ext>
            </a:extLst>
          </p:cNvPr>
          <p:cNvSpPr/>
          <p:nvPr/>
        </p:nvSpPr>
        <p:spPr>
          <a:xfrm rot="10800000">
            <a:off x="7034505" y="0"/>
            <a:ext cx="264039" cy="2998113"/>
          </a:xfrm>
          <a:prstGeom prst="rect">
            <a:avLst/>
          </a:prstGeom>
          <a:solidFill>
            <a:srgbClr val="F07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535E849-11BD-91A7-5AC7-B0FEAB5CD4DA}"/>
              </a:ext>
            </a:extLst>
          </p:cNvPr>
          <p:cNvSpPr/>
          <p:nvPr/>
        </p:nvSpPr>
        <p:spPr>
          <a:xfrm>
            <a:off x="10014012" y="6098959"/>
            <a:ext cx="1858106" cy="672618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D809BD18-C968-2487-208B-DDBC349280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5458" y="6310183"/>
            <a:ext cx="1544620" cy="202163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C7CD7F7-1265-A0A9-06D2-4BEDD72F3177}"/>
              </a:ext>
            </a:extLst>
          </p:cNvPr>
          <p:cNvGrpSpPr>
            <a:grpSpLocks noChangeAspect="1"/>
          </p:cNvGrpSpPr>
          <p:nvPr/>
        </p:nvGrpSpPr>
        <p:grpSpPr>
          <a:xfrm>
            <a:off x="3353466" y="335764"/>
            <a:ext cx="432000" cy="524574"/>
            <a:chOff x="2442035" y="2412760"/>
            <a:chExt cx="1896023" cy="2302314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4814300F-1E6A-CA7C-3057-2EB42777F7B5}"/>
                </a:ext>
              </a:extLst>
            </p:cNvPr>
            <p:cNvGrpSpPr/>
            <p:nvPr/>
          </p:nvGrpSpPr>
          <p:grpSpPr>
            <a:xfrm>
              <a:off x="2442035" y="2412760"/>
              <a:ext cx="1896023" cy="2302314"/>
              <a:chOff x="4362450" y="2552497"/>
              <a:chExt cx="2455376" cy="2981528"/>
            </a:xfrm>
          </p:grpSpPr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8C81CC72-BABD-D632-2DF3-08B9FEECD1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62450" y="2552497"/>
                <a:ext cx="2455376" cy="2981528"/>
              </a:xfrm>
              <a:prstGeom prst="rect">
                <a:avLst/>
              </a:prstGeom>
            </p:spPr>
          </p:pic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08E8C99F-DF55-5D05-AF08-D9F15E407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5400000">
                <a:off x="4744624" y="2949246"/>
                <a:ext cx="1678506" cy="1678506"/>
              </a:xfrm>
              <a:prstGeom prst="rect">
                <a:avLst/>
              </a:prstGeom>
              <a:effectLst>
                <a:outerShdw blurRad="355600" dist="76200" dir="14040000" sx="111000" sy="111000" kx="-800400" algn="bl" rotWithShape="0">
                  <a:prstClr val="black">
                    <a:alpha val="39000"/>
                  </a:prstClr>
                </a:outerShdw>
                <a:softEdge rad="0"/>
              </a:effectLst>
              <a:scene3d>
                <a:camera prst="orthographicFront">
                  <a:rot lat="0" lon="0" rev="17400000"/>
                </a:camera>
                <a:lightRig rig="threePt" dir="t"/>
              </a:scene3d>
            </p:spPr>
          </p:pic>
        </p:grp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A85ECE0D-4D0D-0C6E-825F-C8B51D9B0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997703" y="2913578"/>
              <a:ext cx="699574" cy="803766"/>
            </a:xfrm>
            <a:prstGeom prst="rect">
              <a:avLst/>
            </a:prstGeom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60D7BC5-3F21-3D34-8DBB-4C88C1045144}"/>
              </a:ext>
            </a:extLst>
          </p:cNvPr>
          <p:cNvGrpSpPr>
            <a:grpSpLocks noChangeAspect="1"/>
          </p:cNvGrpSpPr>
          <p:nvPr/>
        </p:nvGrpSpPr>
        <p:grpSpPr>
          <a:xfrm>
            <a:off x="5992660" y="335764"/>
            <a:ext cx="432000" cy="524574"/>
            <a:chOff x="8438870" y="2332616"/>
            <a:chExt cx="1896023" cy="2302314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A4B5083-D345-AE84-626D-8A1CE625B7FA}"/>
                </a:ext>
              </a:extLst>
            </p:cNvPr>
            <p:cNvGrpSpPr/>
            <p:nvPr/>
          </p:nvGrpSpPr>
          <p:grpSpPr>
            <a:xfrm>
              <a:off x="8438870" y="2332616"/>
              <a:ext cx="1896023" cy="2302314"/>
              <a:chOff x="4362450" y="2552497"/>
              <a:chExt cx="2455376" cy="2981528"/>
            </a:xfrm>
          </p:grpSpPr>
          <p:pic>
            <p:nvPicPr>
              <p:cNvPr id="19" name="Gráfico 18">
                <a:extLst>
                  <a:ext uri="{FF2B5EF4-FFF2-40B4-BE49-F238E27FC236}">
                    <a16:creationId xmlns:a16="http://schemas.microsoft.com/office/drawing/2014/main" id="{D72B8C65-2B28-7B25-EE19-CECD38BFE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362450" y="2552497"/>
                <a:ext cx="2455376" cy="2981528"/>
              </a:xfrm>
              <a:prstGeom prst="rect">
                <a:avLst/>
              </a:prstGeom>
            </p:spPr>
          </p:pic>
          <p:pic>
            <p:nvPicPr>
              <p:cNvPr id="20" name="Gráfico 19">
                <a:extLst>
                  <a:ext uri="{FF2B5EF4-FFF2-40B4-BE49-F238E27FC236}">
                    <a16:creationId xmlns:a16="http://schemas.microsoft.com/office/drawing/2014/main" id="{4C201A72-B9C8-11AF-BD73-656F6F360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5400000">
                <a:off x="4744624" y="2949246"/>
                <a:ext cx="1678506" cy="1678506"/>
              </a:xfrm>
              <a:prstGeom prst="rect">
                <a:avLst/>
              </a:prstGeom>
              <a:effectLst>
                <a:outerShdw blurRad="355600" dist="76200" dir="14040000" sx="111000" sy="111000" kx="-800400" algn="bl" rotWithShape="0">
                  <a:prstClr val="black">
                    <a:alpha val="39000"/>
                  </a:prstClr>
                </a:outerShdw>
                <a:softEdge rad="0"/>
              </a:effectLst>
              <a:scene3d>
                <a:camera prst="orthographicFront">
                  <a:rot lat="0" lon="0" rev="17400000"/>
                </a:camera>
                <a:lightRig rig="threePt" dir="t"/>
              </a:scene3d>
            </p:spPr>
          </p:pic>
        </p:grpSp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2E73B770-59B4-2F84-BCCE-B1755A7F0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950386" y="2904842"/>
              <a:ext cx="765182" cy="747591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AF29894-AE4A-974B-E3CF-96D0A1879A74}"/>
              </a:ext>
            </a:extLst>
          </p:cNvPr>
          <p:cNvGrpSpPr>
            <a:grpSpLocks noChangeAspect="1"/>
          </p:cNvGrpSpPr>
          <p:nvPr/>
        </p:nvGrpSpPr>
        <p:grpSpPr>
          <a:xfrm>
            <a:off x="4673063" y="335764"/>
            <a:ext cx="432000" cy="524574"/>
            <a:chOff x="5408680" y="2332616"/>
            <a:chExt cx="1896023" cy="2302314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B8CCFC17-DC12-91ED-A7DB-1F682E396859}"/>
                </a:ext>
              </a:extLst>
            </p:cNvPr>
            <p:cNvGrpSpPr/>
            <p:nvPr/>
          </p:nvGrpSpPr>
          <p:grpSpPr>
            <a:xfrm>
              <a:off x="5408680" y="2332616"/>
              <a:ext cx="1896023" cy="2302314"/>
              <a:chOff x="4362450" y="2552497"/>
              <a:chExt cx="2455376" cy="2981528"/>
            </a:xfrm>
          </p:grpSpPr>
          <p:pic>
            <p:nvPicPr>
              <p:cNvPr id="24" name="Gráfico 23">
                <a:extLst>
                  <a:ext uri="{FF2B5EF4-FFF2-40B4-BE49-F238E27FC236}">
                    <a16:creationId xmlns:a16="http://schemas.microsoft.com/office/drawing/2014/main" id="{8F5FB2F9-EBDC-954C-D32B-76A951A80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4362450" y="2552497"/>
                <a:ext cx="2455376" cy="2981528"/>
              </a:xfrm>
              <a:prstGeom prst="rect">
                <a:avLst/>
              </a:prstGeom>
            </p:spPr>
          </p:pic>
          <p:pic>
            <p:nvPicPr>
              <p:cNvPr id="25" name="Gráfico 24">
                <a:extLst>
                  <a:ext uri="{FF2B5EF4-FFF2-40B4-BE49-F238E27FC236}">
                    <a16:creationId xmlns:a16="http://schemas.microsoft.com/office/drawing/2014/main" id="{FA566950-E8EF-AED6-DCE3-67883AB9E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5400000">
                <a:off x="4744624" y="2949246"/>
                <a:ext cx="1678506" cy="1678506"/>
              </a:xfrm>
              <a:prstGeom prst="rect">
                <a:avLst/>
              </a:prstGeom>
              <a:effectLst>
                <a:outerShdw blurRad="355600" dist="76200" dir="14040000" sx="111000" sy="111000" kx="-800400" algn="bl" rotWithShape="0">
                  <a:prstClr val="black">
                    <a:alpha val="39000"/>
                  </a:prstClr>
                </a:outerShdw>
                <a:softEdge rad="0"/>
              </a:effectLst>
              <a:scene3d>
                <a:camera prst="orthographicFront">
                  <a:rot lat="0" lon="0" rev="17400000"/>
                </a:camera>
                <a:lightRig rig="threePt" dir="t"/>
              </a:scene3d>
            </p:spPr>
          </p:pic>
        </p:grpSp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5442E5A8-C2D4-7053-DE44-CFF271C3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921211" y="2852424"/>
              <a:ext cx="838893" cy="881493"/>
            </a:xfrm>
            <a:prstGeom prst="rect">
              <a:avLst/>
            </a:prstGeom>
          </p:spPr>
        </p:pic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A255FF9-FA89-8510-9725-77077BEB2D55}"/>
              </a:ext>
            </a:extLst>
          </p:cNvPr>
          <p:cNvSpPr txBox="1"/>
          <p:nvPr/>
        </p:nvSpPr>
        <p:spPr>
          <a:xfrm>
            <a:off x="2975466" y="808033"/>
            <a:ext cx="11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Especificação &amp; Identidade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1E4594F-663F-04A2-5C0F-054CBF79D342}"/>
              </a:ext>
            </a:extLst>
          </p:cNvPr>
          <p:cNvSpPr txBox="1"/>
          <p:nvPr/>
        </p:nvSpPr>
        <p:spPr>
          <a:xfrm>
            <a:off x="4421063" y="808033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de Gestão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7801253-C877-27E1-936C-3C5FFADDCF69}"/>
              </a:ext>
            </a:extLst>
          </p:cNvPr>
          <p:cNvSpPr txBox="1"/>
          <p:nvPr/>
        </p:nvSpPr>
        <p:spPr>
          <a:xfrm>
            <a:off x="5614660" y="808033"/>
            <a:ext cx="118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Funcionais</a:t>
            </a:r>
          </a:p>
        </p:txBody>
      </p:sp>
    </p:spTree>
    <p:extLst>
      <p:ext uri="{BB962C8B-B14F-4D97-AF65-F5344CB8AC3E}">
        <p14:creationId xmlns:p14="http://schemas.microsoft.com/office/powerpoint/2010/main" val="41305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2FAF0CC-1DD2-48D1-9038-BFD5F2050F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5999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4717" y="5901023"/>
            <a:ext cx="590670" cy="41423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8E88D189-E1A1-4C4F-B54E-0C37E1949867}"/>
              </a:ext>
            </a:extLst>
          </p:cNvPr>
          <p:cNvSpPr/>
          <p:nvPr/>
        </p:nvSpPr>
        <p:spPr>
          <a:xfrm rot="10800000">
            <a:off x="-6391" y="3859887"/>
            <a:ext cx="264039" cy="2998113"/>
          </a:xfrm>
          <a:prstGeom prst="rect">
            <a:avLst/>
          </a:prstGeom>
          <a:solidFill>
            <a:srgbClr val="FAB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77DF0E9-E487-4B24-8FE8-83E3856C1BFC}"/>
              </a:ext>
            </a:extLst>
          </p:cNvPr>
          <p:cNvSpPr/>
          <p:nvPr/>
        </p:nvSpPr>
        <p:spPr>
          <a:xfrm>
            <a:off x="11927961" y="0"/>
            <a:ext cx="264039" cy="2304661"/>
          </a:xfrm>
          <a:prstGeom prst="rect">
            <a:avLst/>
          </a:prstGeom>
          <a:solidFill>
            <a:srgbClr val="EB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CD2B02B-3361-4126-8CD9-0BDC3F788D9D}"/>
              </a:ext>
            </a:extLst>
          </p:cNvPr>
          <p:cNvSpPr txBox="1"/>
          <p:nvPr/>
        </p:nvSpPr>
        <p:spPr>
          <a:xfrm>
            <a:off x="6759891" y="778220"/>
            <a:ext cx="505496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pt-BR" sz="36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BACKLOG INICIAL </a:t>
            </a:r>
            <a:r>
              <a:rPr lang="pt-BR" sz="3600" b="1" dirty="0">
                <a:solidFill>
                  <a:srgbClr val="F28F32"/>
                </a:solidFill>
                <a:latin typeface="Branding Black" panose="00000A00000000000000" pitchFamily="50" charset="0"/>
              </a:rPr>
              <a:t>PREVISÃO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7079FA0-5F73-4DBE-827F-2996AC904AA0}"/>
              </a:ext>
            </a:extLst>
          </p:cNvPr>
          <p:cNvSpPr txBox="1"/>
          <p:nvPr/>
        </p:nvSpPr>
        <p:spPr>
          <a:xfrm>
            <a:off x="6759891" y="2162573"/>
            <a:ext cx="4811623" cy="35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1 mês: especificação da plataforma (etapa determinante do orçamento e cronograma).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2 meses: identidade, marca e domínio.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3 meses: módulo de gestão de conteúdo.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3 meses: módulo de gestão de usuários.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1 a 6 meses: módulos funcionais (depende da complexidade).</a:t>
            </a:r>
          </a:p>
        </p:txBody>
      </p:sp>
      <p:pic>
        <p:nvPicPr>
          <p:cNvPr id="39" name="Gráfico 38">
            <a:extLst>
              <a:ext uri="{FF2B5EF4-FFF2-40B4-BE49-F238E27FC236}">
                <a16:creationId xmlns:a16="http://schemas.microsoft.com/office/drawing/2014/main" id="{B8D5ABCC-D3CF-4ACB-85A4-CFDE88C15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5257" y="808293"/>
            <a:ext cx="590670" cy="16291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E07B485-DA33-2AD7-0256-285B340D83D0}"/>
              </a:ext>
            </a:extLst>
          </p:cNvPr>
          <p:cNvSpPr/>
          <p:nvPr/>
        </p:nvSpPr>
        <p:spPr>
          <a:xfrm>
            <a:off x="10014012" y="6098959"/>
            <a:ext cx="1858106" cy="672618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7983EE1F-10BD-A9BD-AFF1-836E585DA9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65458" y="6310183"/>
            <a:ext cx="1544620" cy="2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BE84B8A-84C2-42BA-4169-43401D08B00F}"/>
              </a:ext>
            </a:extLst>
          </p:cNvPr>
          <p:cNvSpPr txBox="1"/>
          <p:nvPr/>
        </p:nvSpPr>
        <p:spPr>
          <a:xfrm>
            <a:off x="1199072" y="3088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1E1E6C-EFD5-D9E1-20D2-16D0C967A1DF}"/>
              </a:ext>
            </a:extLst>
          </p:cNvPr>
          <p:cNvSpPr txBox="1"/>
          <p:nvPr/>
        </p:nvSpPr>
        <p:spPr>
          <a:xfrm>
            <a:off x="6760554" y="2682830"/>
            <a:ext cx="2439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/>
              <a:t>-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C3D98EA-18B8-6DF0-1C90-93B17A896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84159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3DDBCA-2402-4686-6ECE-0DF528D13F0E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1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2A5DF55-68A2-2D1D-F28F-E10DB8AEE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210876"/>
              </p:ext>
            </p:extLst>
          </p:nvPr>
        </p:nvGraphicFramePr>
        <p:xfrm>
          <a:off x="881047" y="2098524"/>
          <a:ext cx="9858841" cy="4718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8FF3D15F-B9E1-234E-D9B6-5BAFEA06AE63}"/>
              </a:ext>
            </a:extLst>
          </p:cNvPr>
          <p:cNvSpPr txBox="1"/>
          <p:nvPr/>
        </p:nvSpPr>
        <p:spPr>
          <a:xfrm>
            <a:off x="9618453" y="6581001"/>
            <a:ext cx="25735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-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IPT / Núcleo da madeira</a:t>
            </a:r>
            <a:endParaRPr lang="pt-BR" sz="1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FBB407-866E-DE46-4B16-E645404150AF}"/>
              </a:ext>
            </a:extLst>
          </p:cNvPr>
          <p:cNvSpPr txBox="1"/>
          <p:nvPr/>
        </p:nvSpPr>
        <p:spPr>
          <a:xfrm>
            <a:off x="4972000" y="1696097"/>
            <a:ext cx="167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val="427776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7A7371C-A045-7E39-8104-4070F1CF32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437" y="-186097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BE84B8A-84C2-42BA-4169-43401D08B00F}"/>
              </a:ext>
            </a:extLst>
          </p:cNvPr>
          <p:cNvSpPr txBox="1"/>
          <p:nvPr/>
        </p:nvSpPr>
        <p:spPr>
          <a:xfrm>
            <a:off x="1199072" y="15009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1E1E6C-EFD5-D9E1-20D2-16D0C967A1DF}"/>
              </a:ext>
            </a:extLst>
          </p:cNvPr>
          <p:cNvSpPr txBox="1"/>
          <p:nvPr/>
        </p:nvSpPr>
        <p:spPr>
          <a:xfrm>
            <a:off x="6679721" y="2129335"/>
            <a:ext cx="4704621" cy="469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dirty="0"/>
              <a:t>- Matéria prima:</a:t>
            </a:r>
          </a:p>
          <a:p>
            <a:r>
              <a:rPr lang="pt-BR" sz="1300" dirty="0"/>
              <a:t>	- Disponibilidade</a:t>
            </a:r>
          </a:p>
          <a:p>
            <a:r>
              <a:rPr lang="pt-BR" sz="1300" dirty="0"/>
              <a:t>	- Tratos Silviculturais</a:t>
            </a:r>
          </a:p>
          <a:p>
            <a:r>
              <a:rPr lang="pt-BR" sz="1300" dirty="0"/>
              <a:t>	- Idade e Densidade média</a:t>
            </a:r>
          </a:p>
          <a:p>
            <a:r>
              <a:rPr lang="pt-BR" sz="1300" dirty="0"/>
              <a:t>	- Classificação Visual: assertividade estrutural</a:t>
            </a:r>
          </a:p>
          <a:p>
            <a:r>
              <a:rPr lang="pt-BR" sz="1300" dirty="0"/>
              <a:t>	- Classificação mecânica: Soluções</a:t>
            </a:r>
          </a:p>
          <a:p>
            <a:r>
              <a:rPr lang="pt-BR" sz="1300" dirty="0"/>
              <a:t>	- Novas espécies</a:t>
            </a:r>
          </a:p>
          <a:p>
            <a:r>
              <a:rPr lang="pt-BR" sz="1300" dirty="0"/>
              <a:t>- Colagem:</a:t>
            </a:r>
          </a:p>
          <a:p>
            <a:r>
              <a:rPr lang="pt-BR" sz="1300" dirty="0"/>
              <a:t>	- Modelos e tecnologias de prensas</a:t>
            </a:r>
          </a:p>
          <a:p>
            <a:r>
              <a:rPr lang="pt-BR" sz="1300" dirty="0"/>
              <a:t>	- Adesivos Estruturais:</a:t>
            </a:r>
          </a:p>
          <a:p>
            <a:r>
              <a:rPr lang="pt-BR" sz="1300" dirty="0"/>
              <a:t>		- PUR / EPI / Melamínico / </a:t>
            </a:r>
            <a:r>
              <a:rPr lang="pt-BR" sz="1300" dirty="0" err="1"/>
              <a:t>Formoldeído</a:t>
            </a:r>
            <a:endParaRPr lang="pt-BR" sz="1300" dirty="0"/>
          </a:p>
          <a:p>
            <a:r>
              <a:rPr lang="pt-BR" sz="1300" dirty="0"/>
              <a:t>	- Preparação da superfície</a:t>
            </a:r>
          </a:p>
          <a:p>
            <a:r>
              <a:rPr lang="pt-BR" sz="1300" dirty="0"/>
              <a:t>	- Anatomia da madeira e Gramatura </a:t>
            </a:r>
          </a:p>
          <a:p>
            <a:r>
              <a:rPr lang="pt-BR" sz="1300" dirty="0"/>
              <a:t>	- Diferenças de lenhos (tardio e inicial)</a:t>
            </a:r>
          </a:p>
          <a:p>
            <a:r>
              <a:rPr lang="pt-BR" sz="1300" dirty="0"/>
              <a:t>- Tratamentos:</a:t>
            </a:r>
          </a:p>
          <a:p>
            <a:r>
              <a:rPr lang="pt-BR" sz="1300" dirty="0"/>
              <a:t>	- Tipos de produtos</a:t>
            </a:r>
          </a:p>
          <a:p>
            <a:r>
              <a:rPr lang="pt-BR" sz="1300" dirty="0"/>
              <a:t>		- CCA / CCB / </a:t>
            </a:r>
            <a:r>
              <a:rPr lang="pt-BR" sz="1300" dirty="0" err="1"/>
              <a:t>MCaC</a:t>
            </a:r>
            <a:r>
              <a:rPr lang="pt-BR" sz="1300" dirty="0"/>
              <a:t> / etc...</a:t>
            </a:r>
          </a:p>
          <a:p>
            <a:r>
              <a:rPr lang="pt-BR" sz="1300" dirty="0"/>
              <a:t>	- Retenção e penetração</a:t>
            </a:r>
          </a:p>
          <a:p>
            <a:r>
              <a:rPr lang="pt-BR" sz="1300" dirty="0"/>
              <a:t>- Desempenho dos matérias:</a:t>
            </a:r>
          </a:p>
          <a:p>
            <a:r>
              <a:rPr lang="pt-BR" sz="1300" dirty="0"/>
              <a:t>	- Fogo / Térmico / Acústico</a:t>
            </a:r>
          </a:p>
          <a:p>
            <a:r>
              <a:rPr lang="pt-BR" sz="1300" dirty="0"/>
              <a:t>	- Resistência mecânica</a:t>
            </a:r>
          </a:p>
          <a:p>
            <a:r>
              <a:rPr lang="pt-BR" sz="1300" dirty="0"/>
              <a:t>	- Durabilidade</a:t>
            </a:r>
          </a:p>
          <a:p>
            <a:r>
              <a:rPr lang="pt-BR" sz="1300" dirty="0"/>
              <a:t>	- Certificações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D94D53-9090-D473-ED1B-A3D02E316926}"/>
              </a:ext>
            </a:extLst>
          </p:cNvPr>
          <p:cNvSpPr txBox="1"/>
          <p:nvPr/>
        </p:nvSpPr>
        <p:spPr>
          <a:xfrm>
            <a:off x="3889822" y="1774831"/>
            <a:ext cx="329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Priorização de Pesquisas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B903163-A3F3-C652-9061-0804F306E60F}"/>
              </a:ext>
            </a:extLst>
          </p:cNvPr>
          <p:cNvCxnSpPr/>
          <p:nvPr/>
        </p:nvCxnSpPr>
        <p:spPr>
          <a:xfrm>
            <a:off x="5538158" y="2536166"/>
            <a:ext cx="0" cy="41040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C925E3B0-3D0E-D9AC-FB5D-B669BB2BC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184159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FA0FE6-A910-AD6E-C29F-86AFAFB2FBC9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5884BE-D9A3-99BE-00CE-2F8E1473DF07}"/>
              </a:ext>
            </a:extLst>
          </p:cNvPr>
          <p:cNvSpPr txBox="1"/>
          <p:nvPr/>
        </p:nvSpPr>
        <p:spPr>
          <a:xfrm>
            <a:off x="1199072" y="3453792"/>
            <a:ext cx="3096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Orientação de bolsistas (NAPI, UFPR, UTFPR, UNICENTRO, USP)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BE84B8A-84C2-42BA-4169-43401D08B00F}"/>
              </a:ext>
            </a:extLst>
          </p:cNvPr>
          <p:cNvSpPr txBox="1"/>
          <p:nvPr/>
        </p:nvSpPr>
        <p:spPr>
          <a:xfrm>
            <a:off x="1199072" y="3088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9EABEF-8A04-0C74-EB50-0D6118E3DCBD}"/>
              </a:ext>
            </a:extLst>
          </p:cNvPr>
          <p:cNvSpPr txBox="1"/>
          <p:nvPr/>
        </p:nvSpPr>
        <p:spPr>
          <a:xfrm>
            <a:off x="702122" y="2921772"/>
            <a:ext cx="104518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pt-BR" sz="1300" i="0" dirty="0">
              <a:solidFill>
                <a:srgbClr val="1D2228"/>
              </a:solidFill>
              <a:effectLst/>
            </a:endParaRPr>
          </a:p>
          <a:p>
            <a:pPr algn="l" rtl="0"/>
            <a:r>
              <a:rPr lang="pt-BR" sz="1300" dirty="0">
                <a:solidFill>
                  <a:srgbClr val="1D2228"/>
                </a:solidFill>
              </a:rPr>
              <a:t>ESCRITÓRIOS DE ENGENHARIA						- CREA - Confea</a:t>
            </a:r>
            <a:endParaRPr lang="pt-BR" sz="1300" i="0" dirty="0">
              <a:solidFill>
                <a:srgbClr val="1D2228"/>
              </a:solidFill>
              <a:effectLst/>
            </a:endParaRPr>
          </a:p>
          <a:p>
            <a:pPr algn="l" rtl="0"/>
            <a:r>
              <a:rPr lang="pt-BR" sz="1300" i="0" dirty="0">
                <a:solidFill>
                  <a:srgbClr val="1D2228"/>
                </a:solidFill>
                <a:effectLst/>
              </a:rPr>
              <a:t>    - </a:t>
            </a:r>
            <a:r>
              <a:rPr lang="pt-BR" sz="1300" dirty="0">
                <a:solidFill>
                  <a:srgbClr val="1D2228"/>
                </a:solidFill>
              </a:rPr>
              <a:t>Desempenho</a:t>
            </a:r>
            <a:br>
              <a:rPr lang="pt-BR" sz="1300" i="0" dirty="0">
                <a:solidFill>
                  <a:srgbClr val="1D2228"/>
                </a:solidFill>
                <a:effectLst/>
              </a:rPr>
            </a:br>
            <a:endParaRPr lang="pt-BR" sz="1300" i="0" dirty="0">
              <a:solidFill>
                <a:srgbClr val="1D2228"/>
              </a:solidFill>
              <a:effectLst/>
            </a:endParaRPr>
          </a:p>
          <a:p>
            <a:pPr algn="l" rtl="0"/>
            <a:r>
              <a:rPr lang="pt-BR" sz="1300" dirty="0">
                <a:solidFill>
                  <a:srgbClr val="1D2228"/>
                </a:solidFill>
              </a:rPr>
              <a:t>ARQUTETOS								- Discussões através do CAU</a:t>
            </a:r>
            <a:endParaRPr lang="pt-BR" sz="1300" i="0" dirty="0">
              <a:solidFill>
                <a:srgbClr val="1D2228"/>
              </a:solidFill>
              <a:effectLst/>
            </a:endParaRPr>
          </a:p>
          <a:p>
            <a:pPr algn="l" rtl="0"/>
            <a:r>
              <a:rPr lang="pt-BR" sz="1300" i="0" dirty="0">
                <a:solidFill>
                  <a:srgbClr val="1D2228"/>
                </a:solidFill>
                <a:effectLst/>
              </a:rPr>
              <a:t>    - </a:t>
            </a:r>
            <a:r>
              <a:rPr lang="pt-BR" sz="1300" dirty="0">
                <a:solidFill>
                  <a:srgbClr val="1D2228"/>
                </a:solidFill>
              </a:rPr>
              <a:t>Soluções construtivas</a:t>
            </a:r>
            <a:br>
              <a:rPr lang="pt-BR" sz="1300" i="0" dirty="0">
                <a:solidFill>
                  <a:srgbClr val="1D2228"/>
                </a:solidFill>
                <a:effectLst/>
              </a:rPr>
            </a:br>
            <a:endParaRPr lang="pt-BR" sz="1300" i="0" dirty="0">
              <a:solidFill>
                <a:srgbClr val="1D2228"/>
              </a:solidFill>
              <a:effectLst/>
            </a:endParaRPr>
          </a:p>
          <a:p>
            <a:pPr algn="l" rtl="0"/>
            <a:r>
              <a:rPr lang="pt-BR" sz="1300" dirty="0">
                <a:solidFill>
                  <a:srgbClr val="1D2228"/>
                </a:solidFill>
              </a:rPr>
              <a:t>CONSTRUTORAS/INCORPORADORAS						- Discussões através do CBIC</a:t>
            </a:r>
            <a:endParaRPr lang="pt-BR" sz="1300" i="0" dirty="0">
              <a:solidFill>
                <a:srgbClr val="1D2228"/>
              </a:solidFill>
              <a:effectLst/>
            </a:endParaRPr>
          </a:p>
          <a:p>
            <a:pPr algn="l" rtl="0"/>
            <a:r>
              <a:rPr lang="pt-BR" sz="1300" i="0" dirty="0">
                <a:solidFill>
                  <a:srgbClr val="1D2228"/>
                </a:solidFill>
                <a:effectLst/>
              </a:rPr>
              <a:t>    - </a:t>
            </a:r>
            <a:r>
              <a:rPr lang="pt-BR" sz="1300" dirty="0">
                <a:solidFill>
                  <a:srgbClr val="1D2228"/>
                </a:solidFill>
              </a:rPr>
              <a:t>Aplicação e comparativo entre materiais</a:t>
            </a:r>
            <a:br>
              <a:rPr lang="pt-BR" sz="1300" i="0" dirty="0">
                <a:solidFill>
                  <a:srgbClr val="1D2228"/>
                </a:solidFill>
                <a:effectLst/>
              </a:rPr>
            </a:br>
            <a:endParaRPr lang="pt-BR" sz="1300" i="0" dirty="0">
              <a:solidFill>
                <a:srgbClr val="1D2228"/>
              </a:solidFill>
              <a:effectLst/>
            </a:endParaRPr>
          </a:p>
          <a:p>
            <a:pPr algn="l" rtl="0"/>
            <a:r>
              <a:rPr lang="pt-BR" sz="1300" dirty="0">
                <a:solidFill>
                  <a:srgbClr val="1D2228"/>
                </a:solidFill>
              </a:rPr>
              <a:t>MONTADORES/SISTEMISTAS						- </a:t>
            </a:r>
            <a:r>
              <a:rPr lang="pt-BR" sz="1300" dirty="0" err="1">
                <a:solidFill>
                  <a:srgbClr val="1D2228"/>
                </a:solidFill>
              </a:rPr>
              <a:t>Abortagem</a:t>
            </a:r>
            <a:r>
              <a:rPr lang="pt-BR" sz="1300" dirty="0">
                <a:solidFill>
                  <a:srgbClr val="1D2228"/>
                </a:solidFill>
              </a:rPr>
              <a:t> Direta. Poucos atores</a:t>
            </a:r>
            <a:endParaRPr lang="pt-BR" sz="1300" i="0" dirty="0">
              <a:solidFill>
                <a:srgbClr val="1D2228"/>
              </a:solidFill>
              <a:effectLst/>
            </a:endParaRPr>
          </a:p>
          <a:p>
            <a:pPr algn="l" rtl="0"/>
            <a:r>
              <a:rPr lang="pt-BR" sz="1300" i="0" dirty="0">
                <a:solidFill>
                  <a:srgbClr val="1D2228"/>
                </a:solidFill>
                <a:effectLst/>
              </a:rPr>
              <a:t>    - </a:t>
            </a:r>
            <a:r>
              <a:rPr lang="pt-BR" sz="1300" dirty="0">
                <a:solidFill>
                  <a:srgbClr val="1D2228"/>
                </a:solidFill>
              </a:rPr>
              <a:t>Interface entre sistemas</a:t>
            </a:r>
            <a:endParaRPr lang="pt-BR" sz="13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1E1E6C-EFD5-D9E1-20D2-16D0C967A1DF}"/>
              </a:ext>
            </a:extLst>
          </p:cNvPr>
          <p:cNvSpPr txBox="1"/>
          <p:nvPr/>
        </p:nvSpPr>
        <p:spPr>
          <a:xfrm>
            <a:off x="6760554" y="2682830"/>
            <a:ext cx="2439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/>
              <a:t>-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C3D98EA-18B8-6DF0-1C90-93B17A896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841595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4A114BD-03B3-328F-3BBF-FEAE17B3A1CE}"/>
              </a:ext>
            </a:extLst>
          </p:cNvPr>
          <p:cNvCxnSpPr/>
          <p:nvPr/>
        </p:nvCxnSpPr>
        <p:spPr>
          <a:xfrm>
            <a:off x="5538158" y="2536166"/>
            <a:ext cx="0" cy="41040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8E964B-DE23-D95D-5C13-8CA5A2CE0D36}"/>
              </a:ext>
            </a:extLst>
          </p:cNvPr>
          <p:cNvSpPr txBox="1"/>
          <p:nvPr/>
        </p:nvSpPr>
        <p:spPr>
          <a:xfrm>
            <a:off x="3434601" y="1780800"/>
            <a:ext cx="4207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Terminar Diagnóstico da Cadeia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6D8A92-768F-5D44-E348-39B8FB1915AA}"/>
              </a:ext>
            </a:extLst>
          </p:cNvPr>
          <p:cNvSpPr txBox="1"/>
          <p:nvPr/>
        </p:nvSpPr>
        <p:spPr>
          <a:xfrm>
            <a:off x="8540142" y="2102888"/>
            <a:ext cx="73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Dores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0B6F2B5-E5AB-D397-6D00-34A2442995BE}"/>
              </a:ext>
            </a:extLst>
          </p:cNvPr>
          <p:cNvSpPr txBox="1"/>
          <p:nvPr/>
        </p:nvSpPr>
        <p:spPr>
          <a:xfrm>
            <a:off x="667829" y="2102888"/>
            <a:ext cx="210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Outros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</a:rPr>
              <a:t>steakholders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C3DDBCA-2402-4686-6ECE-0DF528D13F0E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53488A-1874-00A7-F22A-549EE44455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437" y="-186097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99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0219A-DA7F-92A0-96A4-1704C678B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392CE40-515F-5BA2-33E1-41B246D6F5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437" y="-186097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FCCF168-A99D-6B78-7BB1-A935F9A44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8415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C57926A-371B-BDB9-23BB-F42CC3C7601F}"/>
              </a:ext>
            </a:extLst>
          </p:cNvPr>
          <p:cNvSpPr txBox="1"/>
          <p:nvPr/>
        </p:nvSpPr>
        <p:spPr>
          <a:xfrm>
            <a:off x="388088" y="2401556"/>
            <a:ext cx="120414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sng" dirty="0"/>
              <a:t>Ações:</a:t>
            </a:r>
            <a:endParaRPr lang="pt-BR" sz="1600" dirty="0"/>
          </a:p>
          <a:p>
            <a:pPr lvl="1"/>
            <a:endParaRPr lang="pt-BR" sz="1600" dirty="0"/>
          </a:p>
          <a:p>
            <a:pPr lvl="1"/>
            <a:endParaRPr lang="pt-BR" sz="1600" dirty="0"/>
          </a:p>
          <a:p>
            <a:pPr lvl="1"/>
            <a:r>
              <a:rPr lang="pt-BR" sz="1600" dirty="0"/>
              <a:t>a. Monitorar grupos de discussão e elaboração de normas (CB02, CB24, CB31)</a:t>
            </a:r>
          </a:p>
          <a:p>
            <a:pPr marL="800100" lvl="1" indent="-342900">
              <a:buAutoNum type="alphaLcPeriod"/>
            </a:pPr>
            <a:endParaRPr lang="pt-BR" sz="1600" dirty="0"/>
          </a:p>
          <a:p>
            <a:pPr lvl="1"/>
            <a:r>
              <a:rPr lang="pt-BR" sz="1600" dirty="0"/>
              <a:t>b. Verificar normas em Revisão e provocar atualizações necessárias</a:t>
            </a:r>
          </a:p>
          <a:p>
            <a:pPr lvl="1"/>
            <a:endParaRPr lang="pt-BR" sz="1600" dirty="0"/>
          </a:p>
          <a:p>
            <a:pPr lvl="1"/>
            <a:r>
              <a:rPr lang="pt-BR" sz="1600" dirty="0"/>
              <a:t>c. Participação efetiva dos membros do Grupo nas revisões e elaborações das Normas, regulamentos e discussões técnicas. 	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818083-57CE-7992-1B64-1DE34C23F5DD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79BD46-16DB-3E29-92EA-B4B31C39349F}"/>
              </a:ext>
            </a:extLst>
          </p:cNvPr>
          <p:cNvSpPr txBox="1"/>
          <p:nvPr/>
        </p:nvSpPr>
        <p:spPr>
          <a:xfrm>
            <a:off x="3434601" y="1780800"/>
            <a:ext cx="4959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Monitoramento e Revisão de Normas</a:t>
            </a:r>
          </a:p>
        </p:txBody>
      </p:sp>
    </p:spTree>
    <p:extLst>
      <p:ext uri="{BB962C8B-B14F-4D97-AF65-F5344CB8AC3E}">
        <p14:creationId xmlns:p14="http://schemas.microsoft.com/office/powerpoint/2010/main" val="1172311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37614</TotalTime>
  <Words>934</Words>
  <Application>Microsoft Office PowerPoint</Application>
  <PresentationFormat>Widescreen</PresentationFormat>
  <Paragraphs>172</Paragraphs>
  <Slides>10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ADLaM Display</vt:lpstr>
      <vt:lpstr>Aptos</vt:lpstr>
      <vt:lpstr>Arial</vt:lpstr>
      <vt:lpstr>Branding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Patrick Reydams</dc:creator>
  <cp:lastModifiedBy>Patrick Reydams</cp:lastModifiedBy>
  <cp:revision>87</cp:revision>
  <dcterms:created xsi:type="dcterms:W3CDTF">2024-02-29T00:49:53Z</dcterms:created>
  <dcterms:modified xsi:type="dcterms:W3CDTF">2024-06-27T14:38:14Z</dcterms:modified>
</cp:coreProperties>
</file>